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09"/>
    <a:srgbClr val="FAA523"/>
    <a:srgbClr val="FFC830"/>
    <a:srgbClr val="FFCF01"/>
    <a:srgbClr val="005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green.template_graphics3.wmf"/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4412457"/>
            <a:ext cx="7366000" cy="12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098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NDSU_Impact_Background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7" descr="green.template_graphics2.w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998663"/>
            <a:ext cx="68961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green.template_graphics3.wmf"/>
          <p:cNvPicPr>
            <a:picLocks noChangeAspect="1"/>
          </p:cNvPicPr>
          <p:nvPr userDrawn="1"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4418013"/>
            <a:ext cx="6896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098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82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3E12D-3C4F-AC4C-9453-2CF5D41BE6C4}" type="datetime1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402E-06B5-6340-8AB3-09D5612FF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4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40751-B7BA-5344-8BE1-34DEE154817A}" type="datetime1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CE2A4-EAB0-0E4A-958F-9F41508978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57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34272-F9C0-184C-9BA7-65FFFE5A5829}" type="datetime1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AAD24-B820-8745-9F3E-56F9C24A7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7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049066"/>
            <a:ext cx="7366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.template_graphics3.wmf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4412457"/>
            <a:ext cx="7366000" cy="12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098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29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D28D-6099-FA48-9CC6-B640C9D63D63}" type="datetime1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74CC0-8A80-C848-B06C-9A08F3509D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1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1ABBD-0AB2-1349-BC6B-A7A100D1FDEB}" type="datetime1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667F-7851-A34D-A729-A72C411B0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2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257B-AFE1-5644-9157-43825B9E3CCA}" type="datetime1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1FDDE-8CE6-BC41-B868-1F74E4BE42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3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33581-1153-314B-96CA-53E55AADC1F9}" type="datetime1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B2D56-16A9-A147-B30D-E47C874668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5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538B9-AA0C-D442-BB2F-B61CA52A8F72}" type="datetime1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776B-176B-F44D-8818-DA5407D07C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0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B765A-9619-BC4E-913B-0FD8AFCACA73}" type="datetime1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75F12-D3F8-F947-8C72-85815164FA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0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242BF-2510-0041-96A6-4A89FFD47021}" type="datetime1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F223F-DC09-D94A-800F-31674A1AB0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6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AFE00-069B-6845-856E-CC953FE31B29}" type="datetime1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20FE4-EF71-DC46-AEB8-5E26004FA6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8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611BE73-A3A2-7749-9903-BACFEB15AEA3}" type="datetime1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6C40050-BFBA-5645-A955-909BA4930B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6" descr="white.slide.wm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594624"/>
            <a:ext cx="2180389" cy="22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2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5643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5643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5643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5643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5643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011" y="2914650"/>
            <a:ext cx="6975389" cy="1314450"/>
          </a:xfrm>
        </p:spPr>
        <p:txBody>
          <a:bodyPr/>
          <a:lstStyle/>
          <a:p>
            <a:r>
              <a:rPr lang="en-US" sz="2800" dirty="0" smtClean="0"/>
              <a:t>Women in Technology Panel Discussion</a:t>
            </a:r>
          </a:p>
          <a:p>
            <a:r>
              <a:rPr lang="en-US" sz="2000" dirty="0" smtClean="0"/>
              <a:t>ND Cyber Security Conference</a:t>
            </a:r>
            <a:br>
              <a:rPr lang="en-US" sz="2000" dirty="0" smtClean="0"/>
            </a:br>
            <a:r>
              <a:rPr lang="en-US" sz="2000" dirty="0" smtClean="0"/>
              <a:t>March 17, 2016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24017"/>
            <a:ext cx="7772400" cy="2076322"/>
          </a:xfrm>
        </p:spPr>
        <p:txBody>
          <a:bodyPr/>
          <a:lstStyle/>
          <a:p>
            <a:r>
              <a:rPr lang="en-US" sz="3200" dirty="0"/>
              <a:t>Removing the </a:t>
            </a:r>
            <a:r>
              <a:rPr lang="en-US" sz="3200" dirty="0" smtClean="0"/>
              <a:t>Obstacles: </a:t>
            </a:r>
            <a:br>
              <a:rPr lang="en-US" sz="3200" dirty="0" smtClean="0"/>
            </a:br>
            <a:r>
              <a:rPr lang="en-US" sz="3200" dirty="0" smtClean="0"/>
              <a:t>Engaging </a:t>
            </a:r>
            <a:r>
              <a:rPr lang="en-US" sz="3200" dirty="0"/>
              <a:t>and Keeping Women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in </a:t>
            </a:r>
            <a:r>
              <a:rPr lang="en-US" sz="3200" dirty="0"/>
              <a:t>the Technology Field</a:t>
            </a:r>
            <a:r>
              <a:rPr lang="en-US" dirty="0"/>
              <a:t/>
            </a:r>
            <a:br>
              <a:rPr lang="en-US" dirty="0"/>
            </a:b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00973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1409"/>
                </a:solidFill>
              </a:rPr>
              <a:t>Kristin Judge - National Cyber Security Alliance</a:t>
            </a:r>
          </a:p>
          <a:p>
            <a:r>
              <a:rPr lang="en-US" sz="2400" dirty="0" smtClean="0">
                <a:solidFill>
                  <a:srgbClr val="001409"/>
                </a:solidFill>
              </a:rPr>
              <a:t>Maj. Natalie Vanatta - Army Cyber Institute</a:t>
            </a:r>
          </a:p>
          <a:p>
            <a:r>
              <a:rPr lang="en-US" sz="2400" dirty="0" smtClean="0">
                <a:solidFill>
                  <a:srgbClr val="001409"/>
                </a:solidFill>
              </a:rPr>
              <a:t>Barbara Filkins - SANS</a:t>
            </a:r>
          </a:p>
          <a:p>
            <a:r>
              <a:rPr lang="en-US" sz="2400" dirty="0" smtClean="0">
                <a:solidFill>
                  <a:srgbClr val="001409"/>
                </a:solidFill>
              </a:rPr>
              <a:t>Megan Bouret - ND Department of Transportation</a:t>
            </a:r>
          </a:p>
          <a:p>
            <a:r>
              <a:rPr lang="en-US" sz="2400" dirty="0" smtClean="0">
                <a:solidFill>
                  <a:srgbClr val="001409"/>
                </a:solidFill>
              </a:rPr>
              <a:t>Shannon Wiedman - </a:t>
            </a:r>
            <a:r>
              <a:rPr lang="en-US" sz="2400" dirty="0" err="1" smtClean="0">
                <a:solidFill>
                  <a:srgbClr val="001409"/>
                </a:solidFill>
              </a:rPr>
              <a:t>GirlCodeIt</a:t>
            </a:r>
            <a:endParaRPr lang="en-US" sz="2400" dirty="0" smtClean="0">
              <a:solidFill>
                <a:srgbClr val="001409"/>
              </a:solidFill>
            </a:endParaRPr>
          </a:p>
          <a:p>
            <a:r>
              <a:rPr lang="en-US" sz="2400" dirty="0" smtClean="0">
                <a:solidFill>
                  <a:srgbClr val="001409"/>
                </a:solidFill>
              </a:rPr>
              <a:t>Theresa Semmens - NDSU (Moderator)</a:t>
            </a:r>
            <a:endParaRPr lang="en-US" dirty="0">
              <a:solidFill>
                <a:srgbClr val="0014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7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endParaRPr lang="en-US" sz="2000" dirty="0">
              <a:solidFill>
                <a:srgbClr val="001409"/>
              </a:solidFill>
            </a:endParaRPr>
          </a:p>
          <a:p>
            <a:pPr marL="57150" indent="0">
              <a:buNone/>
            </a:pPr>
            <a:r>
              <a:rPr lang="en-US" sz="2000" dirty="0" smtClean="0">
                <a:solidFill>
                  <a:srgbClr val="001409"/>
                </a:solidFill>
              </a:rPr>
              <a:t>What </a:t>
            </a:r>
            <a:r>
              <a:rPr lang="en-US" sz="2000" dirty="0">
                <a:solidFill>
                  <a:srgbClr val="001409"/>
                </a:solidFill>
              </a:rPr>
              <a:t>are some of the obstacles that discourage women from entering into continuing in the technology sector?	</a:t>
            </a:r>
            <a:r>
              <a:rPr lang="en-US" sz="2000" dirty="0" smtClean="0">
                <a:solidFill>
                  <a:srgbClr val="001409"/>
                </a:solidFill>
              </a:rPr>
              <a:t/>
            </a:r>
            <a:br>
              <a:rPr lang="en-US" sz="2000" dirty="0" smtClean="0">
                <a:solidFill>
                  <a:srgbClr val="001409"/>
                </a:solidFill>
              </a:rPr>
            </a:br>
            <a:endParaRPr lang="en-US" sz="800" dirty="0">
              <a:solidFill>
                <a:srgbClr val="001409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1409"/>
                </a:solidFill>
              </a:rPr>
              <a:t>What </a:t>
            </a:r>
            <a:r>
              <a:rPr lang="en-US" sz="2000" dirty="0">
                <a:solidFill>
                  <a:srgbClr val="001409"/>
                </a:solidFill>
              </a:rPr>
              <a:t>do you think needs to be done to encourage young women to enter into the field of technology?  </a:t>
            </a:r>
            <a:r>
              <a:rPr lang="en-US" sz="2000" dirty="0" smtClean="0">
                <a:solidFill>
                  <a:srgbClr val="001409"/>
                </a:solidFill>
              </a:rPr>
              <a:t/>
            </a:r>
            <a:br>
              <a:rPr lang="en-US" sz="2000" dirty="0" smtClean="0">
                <a:solidFill>
                  <a:srgbClr val="001409"/>
                </a:solidFill>
              </a:rPr>
            </a:br>
            <a:endParaRPr lang="en-US" sz="800" dirty="0" smtClean="0">
              <a:solidFill>
                <a:srgbClr val="001409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1409"/>
                </a:solidFill>
              </a:rPr>
              <a:t>In </a:t>
            </a:r>
            <a:r>
              <a:rPr lang="en-US" sz="2000" dirty="0">
                <a:solidFill>
                  <a:srgbClr val="001409"/>
                </a:solidFill>
              </a:rPr>
              <a:t>your community what is being done to interest young women and girls in technology; and once in they have entered into training and education, what can be done to keep them interested and engaged?</a:t>
            </a:r>
          </a:p>
        </p:txBody>
      </p:sp>
    </p:spTree>
    <p:extLst>
      <p:ext uri="{BB962C8B-B14F-4D97-AF65-F5344CB8AC3E}">
        <p14:creationId xmlns:p14="http://schemas.microsoft.com/office/powerpoint/2010/main" val="241531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>
              <a:solidFill>
                <a:srgbClr val="001409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1409"/>
                </a:solidFill>
              </a:rPr>
              <a:t>Why are women leaving for a different career?</a:t>
            </a:r>
            <a:br>
              <a:rPr lang="en-US" sz="2400" dirty="0" smtClean="0">
                <a:solidFill>
                  <a:srgbClr val="001409"/>
                </a:solidFill>
              </a:rPr>
            </a:br>
            <a:endParaRPr lang="en-US" sz="800" dirty="0" smtClean="0">
              <a:solidFill>
                <a:srgbClr val="001409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1409"/>
                </a:solidFill>
              </a:rPr>
              <a:t>What suggestions and ideas do you have that will provide encouragement and support to engage and retain women in technology?</a:t>
            </a:r>
            <a:endParaRPr lang="en-US" sz="2400" dirty="0">
              <a:solidFill>
                <a:srgbClr val="0014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6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1409"/>
                </a:solidFill>
              </a:rPr>
              <a:t>Why aren’t more women in technology moving into positions of management and leadership?</a:t>
            </a:r>
            <a:endParaRPr lang="en-US" dirty="0">
              <a:solidFill>
                <a:srgbClr val="0014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61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1409"/>
                </a:solidFill>
              </a:rPr>
              <a:t>Please share advice or wisdom that has helped to keep you motivated in your career?</a:t>
            </a:r>
            <a:br>
              <a:rPr lang="en-US" sz="2800" dirty="0" smtClean="0">
                <a:solidFill>
                  <a:srgbClr val="001409"/>
                </a:solidFill>
              </a:rPr>
            </a:br>
            <a:endParaRPr lang="en-US" sz="2800" dirty="0" smtClean="0">
              <a:solidFill>
                <a:srgbClr val="001409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1409"/>
                </a:solidFill>
              </a:rPr>
              <a:t>What advice would you give to leadership about  retaining and sustaining women in the technology sector?</a:t>
            </a:r>
            <a:endParaRPr lang="en-US" sz="2800" dirty="0">
              <a:solidFill>
                <a:srgbClr val="0014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25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!!Questions??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827" y="1063229"/>
            <a:ext cx="2971365" cy="3877527"/>
          </a:xfrm>
        </p:spPr>
      </p:pic>
    </p:spTree>
    <p:extLst>
      <p:ext uri="{BB962C8B-B14F-4D97-AF65-F5344CB8AC3E}">
        <p14:creationId xmlns:p14="http://schemas.microsoft.com/office/powerpoint/2010/main" val="3985047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Evaluations – Complete them!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468437"/>
            <a:ext cx="5715000" cy="2857500"/>
          </a:xfrm>
        </p:spPr>
      </p:pic>
    </p:spTree>
    <p:extLst>
      <p:ext uri="{BB962C8B-B14F-4D97-AF65-F5344CB8AC3E}">
        <p14:creationId xmlns:p14="http://schemas.microsoft.com/office/powerpoint/2010/main" val="700369501"/>
      </p:ext>
    </p:extLst>
  </p:cSld>
  <p:clrMapOvr>
    <a:masterClrMapping/>
  </p:clrMapOvr>
</p:sld>
</file>

<file path=ppt/theme/theme1.xml><?xml version="1.0" encoding="utf-8"?>
<a:theme xmlns:a="http://schemas.openxmlformats.org/drawingml/2006/main" name="ndsu-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ndsu-template2_wide</Template>
  <TotalTime>40</TotalTime>
  <Words>124</Words>
  <Application>Microsoft Office PowerPoint</Application>
  <PresentationFormat>On-screen Show (16:9)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ＭＳ Ｐゴシック</vt:lpstr>
      <vt:lpstr>Arial</vt:lpstr>
      <vt:lpstr>Calibri</vt:lpstr>
      <vt:lpstr>ndsu-template1</vt:lpstr>
      <vt:lpstr>PowerPoint Presentation</vt:lpstr>
      <vt:lpstr>Removing the Obstacles:  Engaging and Keeping Women  in the Technology Field </vt:lpstr>
      <vt:lpstr>Panelists</vt:lpstr>
      <vt:lpstr>Question 1</vt:lpstr>
      <vt:lpstr>Question 2</vt:lpstr>
      <vt:lpstr>Question 3</vt:lpstr>
      <vt:lpstr>Question 4</vt:lpstr>
      <vt:lpstr>!!Questions??</vt:lpstr>
      <vt:lpstr>Evaluations – Complete them!</vt:lpstr>
    </vt:vector>
  </TitlesOfParts>
  <Company>NDSU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Semmens</dc:creator>
  <cp:lastModifiedBy>Theresa Semmens</cp:lastModifiedBy>
  <cp:revision>5</cp:revision>
  <dcterms:created xsi:type="dcterms:W3CDTF">2016-03-11T21:19:31Z</dcterms:created>
  <dcterms:modified xsi:type="dcterms:W3CDTF">2016-03-14T17:38:42Z</dcterms:modified>
</cp:coreProperties>
</file>