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53"/>
  </p:notesMasterIdLst>
  <p:sldIdLst>
    <p:sldId id="256" r:id="rId5"/>
    <p:sldId id="257" r:id="rId6"/>
    <p:sldId id="307" r:id="rId7"/>
    <p:sldId id="259" r:id="rId8"/>
    <p:sldId id="267" r:id="rId9"/>
    <p:sldId id="261" r:id="rId10"/>
    <p:sldId id="266" r:id="rId11"/>
    <p:sldId id="268" r:id="rId12"/>
    <p:sldId id="265" r:id="rId13"/>
    <p:sldId id="308" r:id="rId14"/>
    <p:sldId id="263" r:id="rId15"/>
    <p:sldId id="272" r:id="rId16"/>
    <p:sldId id="262" r:id="rId17"/>
    <p:sldId id="264" r:id="rId18"/>
    <p:sldId id="309" r:id="rId19"/>
    <p:sldId id="269" r:id="rId20"/>
    <p:sldId id="270" r:id="rId21"/>
    <p:sldId id="271" r:id="rId22"/>
    <p:sldId id="311" r:id="rId23"/>
    <p:sldId id="310" r:id="rId24"/>
    <p:sldId id="274" r:id="rId25"/>
    <p:sldId id="275" r:id="rId26"/>
    <p:sldId id="258" r:id="rId27"/>
    <p:sldId id="277" r:id="rId28"/>
    <p:sldId id="312" r:id="rId29"/>
    <p:sldId id="313" r:id="rId30"/>
    <p:sldId id="260" r:id="rId31"/>
    <p:sldId id="278" r:id="rId32"/>
    <p:sldId id="279" r:id="rId33"/>
    <p:sldId id="280" r:id="rId34"/>
    <p:sldId id="281" r:id="rId35"/>
    <p:sldId id="282" r:id="rId36"/>
    <p:sldId id="283" r:id="rId37"/>
    <p:sldId id="286" r:id="rId38"/>
    <p:sldId id="287" r:id="rId39"/>
    <p:sldId id="289" r:id="rId40"/>
    <p:sldId id="291" r:id="rId41"/>
    <p:sldId id="292" r:id="rId42"/>
    <p:sldId id="293" r:id="rId43"/>
    <p:sldId id="294" r:id="rId44"/>
    <p:sldId id="295" r:id="rId45"/>
    <p:sldId id="296" r:id="rId46"/>
    <p:sldId id="276" r:id="rId47"/>
    <p:sldId id="298" r:id="rId48"/>
    <p:sldId id="299" r:id="rId49"/>
    <p:sldId id="304" r:id="rId50"/>
    <p:sldId id="306" r:id="rId51"/>
    <p:sldId id="273" r:id="rId5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30"/>
    <a:srgbClr val="005643"/>
    <a:srgbClr val="001409"/>
    <a:srgbClr val="FAA523"/>
    <a:srgbClr val="FFCF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69"/>
  </p:normalViewPr>
  <p:slideViewPr>
    <p:cSldViewPr snapToGrid="0" snapToObjects="1">
      <p:cViewPr>
        <p:scale>
          <a:sx n="90" d="100"/>
          <a:sy n="90"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ffield, Stacy" userId="6d8aaf85-b073-4629-a053-be59c657cce2" providerId="ADAL" clId="{D941D3DD-2F25-4EDD-96FE-6423D8C901A2}"/>
    <pc:docChg chg="undo custSel addSld delSld modSld sldOrd">
      <pc:chgData name="Duffield, Stacy" userId="6d8aaf85-b073-4629-a053-be59c657cce2" providerId="ADAL" clId="{D941D3DD-2F25-4EDD-96FE-6423D8C901A2}" dt="2022-12-15T14:18:43.494" v="4956" actId="1076"/>
      <pc:docMkLst>
        <pc:docMk/>
      </pc:docMkLst>
      <pc:sldChg chg="modSp">
        <pc:chgData name="Duffield, Stacy" userId="6d8aaf85-b073-4629-a053-be59c657cce2" providerId="ADAL" clId="{D941D3DD-2F25-4EDD-96FE-6423D8C901A2}" dt="2022-12-15T03:00:37.637" v="3378" actId="207"/>
        <pc:sldMkLst>
          <pc:docMk/>
          <pc:sldMk cId="709685876" sldId="257"/>
        </pc:sldMkLst>
        <pc:spChg chg="mod">
          <ac:chgData name="Duffield, Stacy" userId="6d8aaf85-b073-4629-a053-be59c657cce2" providerId="ADAL" clId="{D941D3DD-2F25-4EDD-96FE-6423D8C901A2}" dt="2022-12-15T03:00:37.637" v="3378" actId="207"/>
          <ac:spMkLst>
            <pc:docMk/>
            <pc:sldMk cId="709685876" sldId="257"/>
            <ac:spMk id="2" creationId="{9A78A8F0-4FC3-4051-8C4D-EB72B6C285BE}"/>
          </ac:spMkLst>
        </pc:spChg>
      </pc:sldChg>
      <pc:sldChg chg="modSp add">
        <pc:chgData name="Duffield, Stacy" userId="6d8aaf85-b073-4629-a053-be59c657cce2" providerId="ADAL" clId="{D941D3DD-2F25-4EDD-96FE-6423D8C901A2}" dt="2022-12-15T14:17:57.058" v="4949" actId="207"/>
        <pc:sldMkLst>
          <pc:docMk/>
          <pc:sldMk cId="515326289" sldId="258"/>
        </pc:sldMkLst>
        <pc:spChg chg="mod">
          <ac:chgData name="Duffield, Stacy" userId="6d8aaf85-b073-4629-a053-be59c657cce2" providerId="ADAL" clId="{D941D3DD-2F25-4EDD-96FE-6423D8C901A2}" dt="2022-12-15T14:17:57.058" v="4949" actId="207"/>
          <ac:spMkLst>
            <pc:docMk/>
            <pc:sldMk cId="515326289" sldId="258"/>
            <ac:spMk id="2" creationId="{00000000-0000-0000-0000-000000000000}"/>
          </ac:spMkLst>
        </pc:spChg>
      </pc:sldChg>
      <pc:sldChg chg="addSp delSp modSp add del">
        <pc:chgData name="Duffield, Stacy" userId="6d8aaf85-b073-4629-a053-be59c657cce2" providerId="ADAL" clId="{D941D3DD-2F25-4EDD-96FE-6423D8C901A2}" dt="2022-12-15T02:19:34.153" v="2450" actId="2696"/>
        <pc:sldMkLst>
          <pc:docMk/>
          <pc:sldMk cId="1690465986" sldId="258"/>
        </pc:sldMkLst>
        <pc:spChg chg="del">
          <ac:chgData name="Duffield, Stacy" userId="6d8aaf85-b073-4629-a053-be59c657cce2" providerId="ADAL" clId="{D941D3DD-2F25-4EDD-96FE-6423D8C901A2}" dt="2022-12-15T00:34:54.533" v="1"/>
          <ac:spMkLst>
            <pc:docMk/>
            <pc:sldMk cId="1690465986" sldId="258"/>
            <ac:spMk id="2" creationId="{014BEB39-42E8-45A3-B4F3-32D9F191693C}"/>
          </ac:spMkLst>
        </pc:spChg>
        <pc:spChg chg="del">
          <ac:chgData name="Duffield, Stacy" userId="6d8aaf85-b073-4629-a053-be59c657cce2" providerId="ADAL" clId="{D941D3DD-2F25-4EDD-96FE-6423D8C901A2}" dt="2022-12-15T00:34:54.533" v="1"/>
          <ac:spMkLst>
            <pc:docMk/>
            <pc:sldMk cId="1690465986" sldId="258"/>
            <ac:spMk id="3" creationId="{6FCC5F6B-8EFE-4DCB-A59B-2E362141813A}"/>
          </ac:spMkLst>
        </pc:spChg>
        <pc:spChg chg="add mod">
          <ac:chgData name="Duffield, Stacy" userId="6d8aaf85-b073-4629-a053-be59c657cce2" providerId="ADAL" clId="{D941D3DD-2F25-4EDD-96FE-6423D8C901A2}" dt="2022-12-15T00:34:54.533" v="1"/>
          <ac:spMkLst>
            <pc:docMk/>
            <pc:sldMk cId="1690465986" sldId="258"/>
            <ac:spMk id="4" creationId="{025B2913-CB6A-4AC8-9CC2-270D63D7AD10}"/>
          </ac:spMkLst>
        </pc:spChg>
        <pc:spChg chg="add mod">
          <ac:chgData name="Duffield, Stacy" userId="6d8aaf85-b073-4629-a053-be59c657cce2" providerId="ADAL" clId="{D941D3DD-2F25-4EDD-96FE-6423D8C901A2}" dt="2022-12-15T00:46:19.981" v="2"/>
          <ac:spMkLst>
            <pc:docMk/>
            <pc:sldMk cId="1690465986" sldId="258"/>
            <ac:spMk id="5" creationId="{F1477D7B-7394-42A4-B80A-4A94E5C509C5}"/>
          </ac:spMkLst>
        </pc:spChg>
      </pc:sldChg>
      <pc:sldChg chg="addSp delSp modSp add">
        <pc:chgData name="Duffield, Stacy" userId="6d8aaf85-b073-4629-a053-be59c657cce2" providerId="ADAL" clId="{D941D3DD-2F25-4EDD-96FE-6423D8C901A2}" dt="2022-12-15T02:23:00.725" v="2574" actId="207"/>
        <pc:sldMkLst>
          <pc:docMk/>
          <pc:sldMk cId="3345324429" sldId="259"/>
        </pc:sldMkLst>
        <pc:spChg chg="del">
          <ac:chgData name="Duffield, Stacy" userId="6d8aaf85-b073-4629-a053-be59c657cce2" providerId="ADAL" clId="{D941D3DD-2F25-4EDD-96FE-6423D8C901A2}" dt="2022-12-15T00:46:33.695" v="4"/>
          <ac:spMkLst>
            <pc:docMk/>
            <pc:sldMk cId="3345324429" sldId="259"/>
            <ac:spMk id="2" creationId="{0BBC95F4-7838-4385-9F76-3495941F413A}"/>
          </ac:spMkLst>
        </pc:spChg>
        <pc:spChg chg="del">
          <ac:chgData name="Duffield, Stacy" userId="6d8aaf85-b073-4629-a053-be59c657cce2" providerId="ADAL" clId="{D941D3DD-2F25-4EDD-96FE-6423D8C901A2}" dt="2022-12-15T00:46:33.695" v="4"/>
          <ac:spMkLst>
            <pc:docMk/>
            <pc:sldMk cId="3345324429" sldId="259"/>
            <ac:spMk id="3" creationId="{C29A283B-864F-4F3E-AC05-62F8C079D903}"/>
          </ac:spMkLst>
        </pc:spChg>
        <pc:spChg chg="add mod">
          <ac:chgData name="Duffield, Stacy" userId="6d8aaf85-b073-4629-a053-be59c657cce2" providerId="ADAL" clId="{D941D3DD-2F25-4EDD-96FE-6423D8C901A2}" dt="2022-12-15T02:23:00.725" v="2574" actId="207"/>
          <ac:spMkLst>
            <pc:docMk/>
            <pc:sldMk cId="3345324429" sldId="259"/>
            <ac:spMk id="4" creationId="{DD0FA2CA-2E05-494A-B352-F3FDC9BE996D}"/>
          </ac:spMkLst>
        </pc:spChg>
        <pc:spChg chg="add mod">
          <ac:chgData name="Duffield, Stacy" userId="6d8aaf85-b073-4629-a053-be59c657cce2" providerId="ADAL" clId="{D941D3DD-2F25-4EDD-96FE-6423D8C901A2}" dt="2022-12-15T02:22:53.487" v="2573" actId="20577"/>
          <ac:spMkLst>
            <pc:docMk/>
            <pc:sldMk cId="3345324429" sldId="259"/>
            <ac:spMk id="5" creationId="{9BF4C46B-2512-493A-BCA2-52BFCB250651}"/>
          </ac:spMkLst>
        </pc:spChg>
      </pc:sldChg>
      <pc:sldChg chg="modSp add">
        <pc:chgData name="Duffield, Stacy" userId="6d8aaf85-b073-4629-a053-be59c657cce2" providerId="ADAL" clId="{D941D3DD-2F25-4EDD-96FE-6423D8C901A2}" dt="2022-12-15T11:52:27.616" v="4743" actId="207"/>
        <pc:sldMkLst>
          <pc:docMk/>
          <pc:sldMk cId="389096803" sldId="260"/>
        </pc:sldMkLst>
        <pc:spChg chg="mod">
          <ac:chgData name="Duffield, Stacy" userId="6d8aaf85-b073-4629-a053-be59c657cce2" providerId="ADAL" clId="{D941D3DD-2F25-4EDD-96FE-6423D8C901A2}" dt="2022-12-15T11:52:27.616" v="4743" actId="207"/>
          <ac:spMkLst>
            <pc:docMk/>
            <pc:sldMk cId="389096803" sldId="260"/>
            <ac:spMk id="2" creationId="{00000000-0000-0000-0000-000000000000}"/>
          </ac:spMkLst>
        </pc:spChg>
        <pc:spChg chg="mod">
          <ac:chgData name="Duffield, Stacy" userId="6d8aaf85-b073-4629-a053-be59c657cce2" providerId="ADAL" clId="{D941D3DD-2F25-4EDD-96FE-6423D8C901A2}" dt="2022-12-15T02:53:39.514" v="3213" actId="6549"/>
          <ac:spMkLst>
            <pc:docMk/>
            <pc:sldMk cId="389096803" sldId="260"/>
            <ac:spMk id="3" creationId="{00000000-0000-0000-0000-000000000000}"/>
          </ac:spMkLst>
        </pc:spChg>
      </pc:sldChg>
      <pc:sldChg chg="modSp add del">
        <pc:chgData name="Duffield, Stacy" userId="6d8aaf85-b073-4629-a053-be59c657cce2" providerId="ADAL" clId="{D941D3DD-2F25-4EDD-96FE-6423D8C901A2}" dt="2022-12-15T02:23:03.125" v="2575" actId="2696"/>
        <pc:sldMkLst>
          <pc:docMk/>
          <pc:sldMk cId="4154718188" sldId="260"/>
        </pc:sldMkLst>
        <pc:spChg chg="mod">
          <ac:chgData name="Duffield, Stacy" userId="6d8aaf85-b073-4629-a053-be59c657cce2" providerId="ADAL" clId="{D941D3DD-2F25-4EDD-96FE-6423D8C901A2}" dt="2022-12-15T00:47:16.671" v="40" actId="20577"/>
          <ac:spMkLst>
            <pc:docMk/>
            <pc:sldMk cId="4154718188" sldId="260"/>
            <ac:spMk id="2" creationId="{4D4295CA-2CC3-4D3B-B0BB-83013039A047}"/>
          </ac:spMkLst>
        </pc:spChg>
        <pc:spChg chg="mod">
          <ac:chgData name="Duffield, Stacy" userId="6d8aaf85-b073-4629-a053-be59c657cce2" providerId="ADAL" clId="{D941D3DD-2F25-4EDD-96FE-6423D8C901A2}" dt="2022-12-15T01:05:40.236" v="160" actId="20577"/>
          <ac:spMkLst>
            <pc:docMk/>
            <pc:sldMk cId="4154718188" sldId="260"/>
            <ac:spMk id="3" creationId="{6C7FDF60-53EC-4B7B-AA04-993CE803D828}"/>
          </ac:spMkLst>
        </pc:spChg>
      </pc:sldChg>
      <pc:sldChg chg="addSp delSp modSp add ord modNotesTx">
        <pc:chgData name="Duffield, Stacy" userId="6d8aaf85-b073-4629-a053-be59c657cce2" providerId="ADAL" clId="{D941D3DD-2F25-4EDD-96FE-6423D8C901A2}" dt="2022-12-15T02:18:53.258" v="2448"/>
        <pc:sldMkLst>
          <pc:docMk/>
          <pc:sldMk cId="2211038507" sldId="261"/>
        </pc:sldMkLst>
        <pc:spChg chg="mod">
          <ac:chgData name="Duffield, Stacy" userId="6d8aaf85-b073-4629-a053-be59c657cce2" providerId="ADAL" clId="{D941D3DD-2F25-4EDD-96FE-6423D8C901A2}" dt="2022-12-15T01:50:20.650" v="1236" actId="20577"/>
          <ac:spMkLst>
            <pc:docMk/>
            <pc:sldMk cId="2211038507" sldId="261"/>
            <ac:spMk id="2" creationId="{C4A6FF2A-E7C5-4007-B3A9-A4A0FEB8352E}"/>
          </ac:spMkLst>
        </pc:spChg>
        <pc:spChg chg="del mod">
          <ac:chgData name="Duffield, Stacy" userId="6d8aaf85-b073-4629-a053-be59c657cce2" providerId="ADAL" clId="{D941D3DD-2F25-4EDD-96FE-6423D8C901A2}" dt="2022-12-15T01:13:48.468" v="235" actId="1032"/>
          <ac:spMkLst>
            <pc:docMk/>
            <pc:sldMk cId="2211038507" sldId="261"/>
            <ac:spMk id="3" creationId="{97E1666F-D090-40CB-BE78-F32F279AA42C}"/>
          </ac:spMkLst>
        </pc:spChg>
        <pc:graphicFrameChg chg="add mod">
          <ac:chgData name="Duffield, Stacy" userId="6d8aaf85-b073-4629-a053-be59c657cce2" providerId="ADAL" clId="{D941D3DD-2F25-4EDD-96FE-6423D8C901A2}" dt="2022-12-15T01:29:14.732" v="508" actId="1076"/>
          <ac:graphicFrameMkLst>
            <pc:docMk/>
            <pc:sldMk cId="2211038507" sldId="261"/>
            <ac:graphicFrameMk id="4" creationId="{0AFB289F-A48A-4A61-8B70-B13A5A3AD319}"/>
          </ac:graphicFrameMkLst>
        </pc:graphicFrameChg>
      </pc:sldChg>
      <pc:sldChg chg="modSp add modNotesTx">
        <pc:chgData name="Duffield, Stacy" userId="6d8aaf85-b073-4629-a053-be59c657cce2" providerId="ADAL" clId="{D941D3DD-2F25-4EDD-96FE-6423D8C901A2}" dt="2022-12-15T02:27:37.592" v="2651" actId="20577"/>
        <pc:sldMkLst>
          <pc:docMk/>
          <pc:sldMk cId="789967916" sldId="262"/>
        </pc:sldMkLst>
        <pc:spChg chg="mod">
          <ac:chgData name="Duffield, Stacy" userId="6d8aaf85-b073-4629-a053-be59c657cce2" providerId="ADAL" clId="{D941D3DD-2F25-4EDD-96FE-6423D8C901A2}" dt="2022-12-15T02:27:37.592" v="2651" actId="20577"/>
          <ac:spMkLst>
            <pc:docMk/>
            <pc:sldMk cId="789967916" sldId="262"/>
            <ac:spMk id="2" creationId="{8CE29017-2EE2-4D68-B337-5F7526822918}"/>
          </ac:spMkLst>
        </pc:spChg>
        <pc:spChg chg="mod">
          <ac:chgData name="Duffield, Stacy" userId="6d8aaf85-b073-4629-a053-be59c657cce2" providerId="ADAL" clId="{D941D3DD-2F25-4EDD-96FE-6423D8C901A2}" dt="2022-12-15T01:40:18.206" v="967" actId="14100"/>
          <ac:spMkLst>
            <pc:docMk/>
            <pc:sldMk cId="789967916" sldId="262"/>
            <ac:spMk id="3" creationId="{8533397F-6903-4546-94FA-1AA375C9D5EE}"/>
          </ac:spMkLst>
        </pc:spChg>
      </pc:sldChg>
      <pc:sldChg chg="modSp add ord modNotesTx">
        <pc:chgData name="Duffield, Stacy" userId="6d8aaf85-b073-4629-a053-be59c657cce2" providerId="ADAL" clId="{D941D3DD-2F25-4EDD-96FE-6423D8C901A2}" dt="2022-12-15T02:08:58.553" v="2035" actId="20577"/>
        <pc:sldMkLst>
          <pc:docMk/>
          <pc:sldMk cId="0" sldId="263"/>
        </pc:sldMkLst>
        <pc:spChg chg="mod">
          <ac:chgData name="Duffield, Stacy" userId="6d8aaf85-b073-4629-a053-be59c657cce2" providerId="ADAL" clId="{D941D3DD-2F25-4EDD-96FE-6423D8C901A2}" dt="2022-12-15T01:32:39.405" v="646" actId="207"/>
          <ac:spMkLst>
            <pc:docMk/>
            <pc:sldMk cId="0" sldId="263"/>
            <ac:spMk id="2" creationId="{00000000-0000-0000-0000-000000000000}"/>
          </ac:spMkLst>
        </pc:spChg>
        <pc:spChg chg="mod">
          <ac:chgData name="Duffield, Stacy" userId="6d8aaf85-b073-4629-a053-be59c657cce2" providerId="ADAL" clId="{D941D3DD-2F25-4EDD-96FE-6423D8C901A2}" dt="2022-12-15T02:08:58.553" v="2035" actId="20577"/>
          <ac:spMkLst>
            <pc:docMk/>
            <pc:sldMk cId="0" sldId="263"/>
            <ac:spMk id="3" creationId="{00000000-0000-0000-0000-000000000000}"/>
          </ac:spMkLst>
        </pc:spChg>
        <pc:picChg chg="mod">
          <ac:chgData name="Duffield, Stacy" userId="6d8aaf85-b073-4629-a053-be59c657cce2" providerId="ADAL" clId="{D941D3DD-2F25-4EDD-96FE-6423D8C901A2}" dt="2022-12-15T02:08:40.509" v="2026" actId="1076"/>
          <ac:picMkLst>
            <pc:docMk/>
            <pc:sldMk cId="0" sldId="263"/>
            <ac:picMk id="1026" creationId="{00000000-0000-0000-0000-000000000000}"/>
          </ac:picMkLst>
        </pc:picChg>
      </pc:sldChg>
      <pc:sldChg chg="addSp delSp modSp add modNotesTx">
        <pc:chgData name="Duffield, Stacy" userId="6d8aaf85-b073-4629-a053-be59c657cce2" providerId="ADAL" clId="{D941D3DD-2F25-4EDD-96FE-6423D8C901A2}" dt="2022-12-15T11:27:24.924" v="3827" actId="20577"/>
        <pc:sldMkLst>
          <pc:docMk/>
          <pc:sldMk cId="1162373178" sldId="264"/>
        </pc:sldMkLst>
        <pc:spChg chg="mod">
          <ac:chgData name="Duffield, Stacy" userId="6d8aaf85-b073-4629-a053-be59c657cce2" providerId="ADAL" clId="{D941D3DD-2F25-4EDD-96FE-6423D8C901A2}" dt="2022-12-15T01:54:35.311" v="1471" actId="207"/>
          <ac:spMkLst>
            <pc:docMk/>
            <pc:sldMk cId="1162373178" sldId="264"/>
            <ac:spMk id="2" creationId="{56B29BCB-1241-4367-B09D-F1EE8632A02C}"/>
          </ac:spMkLst>
        </pc:spChg>
        <pc:spChg chg="mod">
          <ac:chgData name="Duffield, Stacy" userId="6d8aaf85-b073-4629-a053-be59c657cce2" providerId="ADAL" clId="{D941D3DD-2F25-4EDD-96FE-6423D8C901A2}" dt="2022-12-15T02:28:13.897" v="2654" actId="113"/>
          <ac:spMkLst>
            <pc:docMk/>
            <pc:sldMk cId="1162373178" sldId="264"/>
            <ac:spMk id="3" creationId="{C915F867-0CB3-4471-BAA7-198B9530F84A}"/>
          </ac:spMkLst>
        </pc:spChg>
        <pc:spChg chg="add mod">
          <ac:chgData name="Duffield, Stacy" userId="6d8aaf85-b073-4629-a053-be59c657cce2" providerId="ADAL" clId="{D941D3DD-2F25-4EDD-96FE-6423D8C901A2}" dt="2022-12-15T02:08:22.632" v="2024" actId="14100"/>
          <ac:spMkLst>
            <pc:docMk/>
            <pc:sldMk cId="1162373178" sldId="264"/>
            <ac:spMk id="4" creationId="{99EE886C-0843-45D1-9431-20488B15AC0E}"/>
          </ac:spMkLst>
        </pc:spChg>
        <pc:spChg chg="add mod">
          <ac:chgData name="Duffield, Stacy" userId="6d8aaf85-b073-4629-a053-be59c657cce2" providerId="ADAL" clId="{D941D3DD-2F25-4EDD-96FE-6423D8C901A2}" dt="2022-12-15T01:55:41.183" v="1484" actId="1076"/>
          <ac:spMkLst>
            <pc:docMk/>
            <pc:sldMk cId="1162373178" sldId="264"/>
            <ac:spMk id="5" creationId="{063EC880-F379-4FBB-B4A2-FF9BCE7C94AD}"/>
          </ac:spMkLst>
        </pc:spChg>
        <pc:picChg chg="add del">
          <ac:chgData name="Duffield, Stacy" userId="6d8aaf85-b073-4629-a053-be59c657cce2" providerId="ADAL" clId="{D941D3DD-2F25-4EDD-96FE-6423D8C901A2}" dt="2022-12-15T01:55:08.383" v="1476"/>
          <ac:picMkLst>
            <pc:docMk/>
            <pc:sldMk cId="1162373178" sldId="264"/>
            <ac:picMk id="6" creationId="{12A21835-9225-4F42-94F9-69B67ABFB0E2}"/>
          </ac:picMkLst>
        </pc:picChg>
        <pc:picChg chg="add mod">
          <ac:chgData name="Duffield, Stacy" userId="6d8aaf85-b073-4629-a053-be59c657cce2" providerId="ADAL" clId="{D941D3DD-2F25-4EDD-96FE-6423D8C901A2}" dt="2022-12-15T01:55:26.877" v="1481" actId="1076"/>
          <ac:picMkLst>
            <pc:docMk/>
            <pc:sldMk cId="1162373178" sldId="264"/>
            <ac:picMk id="7" creationId="{C16D3DF9-92BD-450D-A344-23BCEF512ECD}"/>
          </ac:picMkLst>
        </pc:picChg>
        <pc:picChg chg="add mod">
          <ac:chgData name="Duffield, Stacy" userId="6d8aaf85-b073-4629-a053-be59c657cce2" providerId="ADAL" clId="{D941D3DD-2F25-4EDD-96FE-6423D8C901A2}" dt="2022-12-15T02:44:52.420" v="3076" actId="1076"/>
          <ac:picMkLst>
            <pc:docMk/>
            <pc:sldMk cId="1162373178" sldId="264"/>
            <ac:picMk id="8" creationId="{F8165E70-DBDB-412C-B36F-9C94EBAEDBEA}"/>
          </ac:picMkLst>
        </pc:picChg>
      </pc:sldChg>
      <pc:sldChg chg="modSp add modNotesTx">
        <pc:chgData name="Duffield, Stacy" userId="6d8aaf85-b073-4629-a053-be59c657cce2" providerId="ADAL" clId="{D941D3DD-2F25-4EDD-96FE-6423D8C901A2}" dt="2022-12-15T14:17:20.505" v="4948" actId="20577"/>
        <pc:sldMkLst>
          <pc:docMk/>
          <pc:sldMk cId="1841681660" sldId="265"/>
        </pc:sldMkLst>
        <pc:spChg chg="mod">
          <ac:chgData name="Duffield, Stacy" userId="6d8aaf85-b073-4629-a053-be59c657cce2" providerId="ADAL" clId="{D941D3DD-2F25-4EDD-96FE-6423D8C901A2}" dt="2022-12-15T01:53:28.706" v="1356" actId="207"/>
          <ac:spMkLst>
            <pc:docMk/>
            <pc:sldMk cId="1841681660" sldId="265"/>
            <ac:spMk id="2" creationId="{DE34A194-296E-45DB-9199-8D18AC84179A}"/>
          </ac:spMkLst>
        </pc:spChg>
        <pc:spChg chg="mod">
          <ac:chgData name="Duffield, Stacy" userId="6d8aaf85-b073-4629-a053-be59c657cce2" providerId="ADAL" clId="{D941D3DD-2F25-4EDD-96FE-6423D8C901A2}" dt="2022-12-15T03:03:24.148" v="3429" actId="20577"/>
          <ac:spMkLst>
            <pc:docMk/>
            <pc:sldMk cId="1841681660" sldId="265"/>
            <ac:spMk id="3" creationId="{2ED1CFA2-4D68-4D40-B704-78B0CAFED644}"/>
          </ac:spMkLst>
        </pc:spChg>
      </pc:sldChg>
      <pc:sldChg chg="modSp add">
        <pc:chgData name="Duffield, Stacy" userId="6d8aaf85-b073-4629-a053-be59c657cce2" providerId="ADAL" clId="{D941D3DD-2F25-4EDD-96FE-6423D8C901A2}" dt="2022-12-15T02:05:58.065" v="2022" actId="207"/>
        <pc:sldMkLst>
          <pc:docMk/>
          <pc:sldMk cId="822254157" sldId="266"/>
        </pc:sldMkLst>
        <pc:spChg chg="mod">
          <ac:chgData name="Duffield, Stacy" userId="6d8aaf85-b073-4629-a053-be59c657cce2" providerId="ADAL" clId="{D941D3DD-2F25-4EDD-96FE-6423D8C901A2}" dt="2022-12-15T02:05:58.065" v="2022" actId="207"/>
          <ac:spMkLst>
            <pc:docMk/>
            <pc:sldMk cId="822254157" sldId="266"/>
            <ac:spMk id="2" creationId="{F4E2CAD4-468C-439A-9579-BC8F18335757}"/>
          </ac:spMkLst>
        </pc:spChg>
        <pc:spChg chg="mod">
          <ac:chgData name="Duffield, Stacy" userId="6d8aaf85-b073-4629-a053-be59c657cce2" providerId="ADAL" clId="{D941D3DD-2F25-4EDD-96FE-6423D8C901A2}" dt="2022-12-15T02:05:50.844" v="2021" actId="207"/>
          <ac:spMkLst>
            <pc:docMk/>
            <pc:sldMk cId="822254157" sldId="266"/>
            <ac:spMk id="3" creationId="{CBFE8164-239E-4863-9268-FB2BFFBB83A4}"/>
          </ac:spMkLst>
        </pc:spChg>
      </pc:sldChg>
      <pc:sldChg chg="modSp add modNotesTx">
        <pc:chgData name="Duffield, Stacy" userId="6d8aaf85-b073-4629-a053-be59c657cce2" providerId="ADAL" clId="{D941D3DD-2F25-4EDD-96FE-6423D8C901A2}" dt="2022-12-15T02:01:33.024" v="1647" actId="20577"/>
        <pc:sldMkLst>
          <pc:docMk/>
          <pc:sldMk cId="0" sldId="267"/>
        </pc:sldMkLst>
        <pc:spChg chg="mod">
          <ac:chgData name="Duffield, Stacy" userId="6d8aaf85-b073-4629-a053-be59c657cce2" providerId="ADAL" clId="{D941D3DD-2F25-4EDD-96FE-6423D8C901A2}" dt="2022-12-15T01:57:34.350" v="1521" actId="207"/>
          <ac:spMkLst>
            <pc:docMk/>
            <pc:sldMk cId="0" sldId="267"/>
            <ac:spMk id="2" creationId="{00000000-0000-0000-0000-000000000000}"/>
          </ac:spMkLst>
        </pc:spChg>
        <pc:spChg chg="mod">
          <ac:chgData name="Duffield, Stacy" userId="6d8aaf85-b073-4629-a053-be59c657cce2" providerId="ADAL" clId="{D941D3DD-2F25-4EDD-96FE-6423D8C901A2}" dt="2022-12-15T02:00:43.711" v="1613" actId="20577"/>
          <ac:spMkLst>
            <pc:docMk/>
            <pc:sldMk cId="0" sldId="267"/>
            <ac:spMk id="3" creationId="{00000000-0000-0000-0000-000000000000}"/>
          </ac:spMkLst>
        </pc:spChg>
      </pc:sldChg>
      <pc:sldChg chg="modSp add ord">
        <pc:chgData name="Duffield, Stacy" userId="6d8aaf85-b073-4629-a053-be59c657cce2" providerId="ADAL" clId="{D941D3DD-2F25-4EDD-96FE-6423D8C901A2}" dt="2022-12-15T02:19:13.292" v="2449"/>
        <pc:sldMkLst>
          <pc:docMk/>
          <pc:sldMk cId="0" sldId="268"/>
        </pc:sldMkLst>
        <pc:spChg chg="mod">
          <ac:chgData name="Duffield, Stacy" userId="6d8aaf85-b073-4629-a053-be59c657cce2" providerId="ADAL" clId="{D941D3DD-2F25-4EDD-96FE-6423D8C901A2}" dt="2022-12-15T02:01:46.521" v="1649" actId="207"/>
          <ac:spMkLst>
            <pc:docMk/>
            <pc:sldMk cId="0" sldId="268"/>
            <ac:spMk id="2" creationId="{00000000-0000-0000-0000-000000000000}"/>
          </ac:spMkLst>
        </pc:spChg>
        <pc:spChg chg="mod">
          <ac:chgData name="Duffield, Stacy" userId="6d8aaf85-b073-4629-a053-be59c657cce2" providerId="ADAL" clId="{D941D3DD-2F25-4EDD-96FE-6423D8C901A2}" dt="2022-12-15T02:02:47.274" v="1717" actId="20577"/>
          <ac:spMkLst>
            <pc:docMk/>
            <pc:sldMk cId="0" sldId="268"/>
            <ac:spMk id="3" creationId="{00000000-0000-0000-0000-000000000000}"/>
          </ac:spMkLst>
        </pc:spChg>
      </pc:sldChg>
      <pc:sldChg chg="modSp add modNotesTx">
        <pc:chgData name="Duffield, Stacy" userId="6d8aaf85-b073-4629-a053-be59c657cce2" providerId="ADAL" clId="{D941D3DD-2F25-4EDD-96FE-6423D8C901A2}" dt="2022-12-15T02:16:35.188" v="2148" actId="6549"/>
        <pc:sldMkLst>
          <pc:docMk/>
          <pc:sldMk cId="287688482" sldId="269"/>
        </pc:sldMkLst>
        <pc:spChg chg="mod">
          <ac:chgData name="Duffield, Stacy" userId="6d8aaf85-b073-4629-a053-be59c657cce2" providerId="ADAL" clId="{D941D3DD-2F25-4EDD-96FE-6423D8C901A2}" dt="2022-12-15T02:16:05.741" v="2146" actId="207"/>
          <ac:spMkLst>
            <pc:docMk/>
            <pc:sldMk cId="287688482" sldId="269"/>
            <ac:spMk id="2" creationId="{00000000-0000-0000-0000-000000000000}"/>
          </ac:spMkLst>
        </pc:spChg>
        <pc:spChg chg="mod">
          <ac:chgData name="Duffield, Stacy" userId="6d8aaf85-b073-4629-a053-be59c657cce2" providerId="ADAL" clId="{D941D3DD-2F25-4EDD-96FE-6423D8C901A2}" dt="2022-12-15T02:16:16.556" v="2147" actId="6549"/>
          <ac:spMkLst>
            <pc:docMk/>
            <pc:sldMk cId="287688482" sldId="269"/>
            <ac:spMk id="3" creationId="{00000000-0000-0000-0000-000000000000}"/>
          </ac:spMkLst>
        </pc:spChg>
      </pc:sldChg>
      <pc:sldChg chg="modSp add modNotesTx">
        <pc:chgData name="Duffield, Stacy" userId="6d8aaf85-b073-4629-a053-be59c657cce2" providerId="ADAL" clId="{D941D3DD-2F25-4EDD-96FE-6423D8C901A2}" dt="2022-12-15T02:29:02.551" v="2775" actId="20577"/>
        <pc:sldMkLst>
          <pc:docMk/>
          <pc:sldMk cId="2898442024" sldId="270"/>
        </pc:sldMkLst>
        <pc:spChg chg="mod">
          <ac:chgData name="Duffield, Stacy" userId="6d8aaf85-b073-4629-a053-be59c657cce2" providerId="ADAL" clId="{D941D3DD-2F25-4EDD-96FE-6423D8C901A2}" dt="2022-12-15T02:15:33.180" v="2145" actId="207"/>
          <ac:spMkLst>
            <pc:docMk/>
            <pc:sldMk cId="2898442024" sldId="270"/>
            <ac:spMk id="2" creationId="{22E5CC44-D970-422A-9A4D-F138335C1110}"/>
          </ac:spMkLst>
        </pc:spChg>
        <pc:spChg chg="mod">
          <ac:chgData name="Duffield, Stacy" userId="6d8aaf85-b073-4629-a053-be59c657cce2" providerId="ADAL" clId="{D941D3DD-2F25-4EDD-96FE-6423D8C901A2}" dt="2022-12-15T02:13:05.834" v="2076" actId="255"/>
          <ac:spMkLst>
            <pc:docMk/>
            <pc:sldMk cId="2898442024" sldId="270"/>
            <ac:spMk id="3" creationId="{B3B6CD00-327B-4404-B30E-EA087316FB09}"/>
          </ac:spMkLst>
        </pc:spChg>
      </pc:sldChg>
      <pc:sldChg chg="addSp delSp modSp add modNotesTx">
        <pc:chgData name="Duffield, Stacy" userId="6d8aaf85-b073-4629-a053-be59c657cce2" providerId="ADAL" clId="{D941D3DD-2F25-4EDD-96FE-6423D8C901A2}" dt="2022-12-15T02:29:28.429" v="2869" actId="20577"/>
        <pc:sldMkLst>
          <pc:docMk/>
          <pc:sldMk cId="1878457965" sldId="271"/>
        </pc:sldMkLst>
        <pc:spChg chg="mod">
          <ac:chgData name="Duffield, Stacy" userId="6d8aaf85-b073-4629-a053-be59c657cce2" providerId="ADAL" clId="{D941D3DD-2F25-4EDD-96FE-6423D8C901A2}" dt="2022-12-15T02:15:07.805" v="2119" actId="207"/>
          <ac:spMkLst>
            <pc:docMk/>
            <pc:sldMk cId="1878457965" sldId="271"/>
            <ac:spMk id="2" creationId="{9CFF8533-18B8-471F-AFA8-8E235FD40E96}"/>
          </ac:spMkLst>
        </pc:spChg>
        <pc:spChg chg="del">
          <ac:chgData name="Duffield, Stacy" userId="6d8aaf85-b073-4629-a053-be59c657cce2" providerId="ADAL" clId="{D941D3DD-2F25-4EDD-96FE-6423D8C901A2}" dt="2022-12-15T02:14:36.768" v="2078"/>
          <ac:spMkLst>
            <pc:docMk/>
            <pc:sldMk cId="1878457965" sldId="271"/>
            <ac:spMk id="3" creationId="{2D3DA1FC-A4F6-4C6D-828E-EE6A35A729AD}"/>
          </ac:spMkLst>
        </pc:spChg>
        <pc:picChg chg="add mod">
          <ac:chgData name="Duffield, Stacy" userId="6d8aaf85-b073-4629-a053-be59c657cce2" providerId="ADAL" clId="{D941D3DD-2F25-4EDD-96FE-6423D8C901A2}" dt="2022-12-15T02:14:41.251" v="2079" actId="1076"/>
          <ac:picMkLst>
            <pc:docMk/>
            <pc:sldMk cId="1878457965" sldId="271"/>
            <ac:picMk id="4" creationId="{18A8BAFD-C9F4-4B1F-A8CD-F4940D2EF506}"/>
          </ac:picMkLst>
        </pc:picChg>
      </pc:sldChg>
      <pc:sldChg chg="addSp delSp modSp add">
        <pc:chgData name="Duffield, Stacy" userId="6d8aaf85-b073-4629-a053-be59c657cce2" providerId="ADAL" clId="{D941D3DD-2F25-4EDD-96FE-6423D8C901A2}" dt="2022-12-15T02:26:46.393" v="2607" actId="478"/>
        <pc:sldMkLst>
          <pc:docMk/>
          <pc:sldMk cId="3789727538" sldId="272"/>
        </pc:sldMkLst>
        <pc:spChg chg="mod">
          <ac:chgData name="Duffield, Stacy" userId="6d8aaf85-b073-4629-a053-be59c657cce2" providerId="ADAL" clId="{D941D3DD-2F25-4EDD-96FE-6423D8C901A2}" dt="2022-12-15T02:23:55.216" v="2595" actId="207"/>
          <ac:spMkLst>
            <pc:docMk/>
            <pc:sldMk cId="3789727538" sldId="272"/>
            <ac:spMk id="2" creationId="{28B2290D-334A-4DB4-819B-A2BBB9497938}"/>
          </ac:spMkLst>
        </pc:spChg>
        <pc:spChg chg="mod">
          <ac:chgData name="Duffield, Stacy" userId="6d8aaf85-b073-4629-a053-be59c657cce2" providerId="ADAL" clId="{D941D3DD-2F25-4EDD-96FE-6423D8C901A2}" dt="2022-12-15T02:26:39.292" v="2604" actId="14100"/>
          <ac:spMkLst>
            <pc:docMk/>
            <pc:sldMk cId="3789727538" sldId="272"/>
            <ac:spMk id="3" creationId="{02EC5C63-7465-4E54-9CC9-ABFEFCA669C0}"/>
          </ac:spMkLst>
        </pc:spChg>
        <pc:spChg chg="add mod">
          <ac:chgData name="Duffield, Stacy" userId="6d8aaf85-b073-4629-a053-be59c657cce2" providerId="ADAL" clId="{D941D3DD-2F25-4EDD-96FE-6423D8C901A2}" dt="2022-12-15T02:26:33.575" v="2603" actId="14100"/>
          <ac:spMkLst>
            <pc:docMk/>
            <pc:sldMk cId="3789727538" sldId="272"/>
            <ac:spMk id="4" creationId="{0D032E5C-CBE6-481D-9295-C44AE83E9CA7}"/>
          </ac:spMkLst>
        </pc:spChg>
        <pc:picChg chg="add del mod">
          <ac:chgData name="Duffield, Stacy" userId="6d8aaf85-b073-4629-a053-be59c657cce2" providerId="ADAL" clId="{D941D3DD-2F25-4EDD-96FE-6423D8C901A2}" dt="2022-12-15T02:26:46.393" v="2607" actId="478"/>
          <ac:picMkLst>
            <pc:docMk/>
            <pc:sldMk cId="3789727538" sldId="272"/>
            <ac:picMk id="5" creationId="{9C8E5189-0C4F-4C0A-8F87-19FDBDDA6A68}"/>
          </ac:picMkLst>
        </pc:picChg>
      </pc:sldChg>
      <pc:sldChg chg="modSp add">
        <pc:chgData name="Duffield, Stacy" userId="6d8aaf85-b073-4629-a053-be59c657cce2" providerId="ADAL" clId="{D941D3DD-2F25-4EDD-96FE-6423D8C901A2}" dt="2022-12-15T03:00:18.245" v="3377" actId="14100"/>
        <pc:sldMkLst>
          <pc:docMk/>
          <pc:sldMk cId="1975495404" sldId="273"/>
        </pc:sldMkLst>
        <pc:spChg chg="mod">
          <ac:chgData name="Duffield, Stacy" userId="6d8aaf85-b073-4629-a053-be59c657cce2" providerId="ADAL" clId="{D941D3DD-2F25-4EDD-96FE-6423D8C901A2}" dt="2022-12-15T03:00:14.761" v="3376" actId="207"/>
          <ac:spMkLst>
            <pc:docMk/>
            <pc:sldMk cId="1975495404" sldId="273"/>
            <ac:spMk id="2" creationId="{969F954A-3026-44FE-858B-347178A86597}"/>
          </ac:spMkLst>
        </pc:spChg>
        <pc:spChg chg="mod">
          <ac:chgData name="Duffield, Stacy" userId="6d8aaf85-b073-4629-a053-be59c657cce2" providerId="ADAL" clId="{D941D3DD-2F25-4EDD-96FE-6423D8C901A2}" dt="2022-12-15T03:00:18.245" v="3377" actId="14100"/>
          <ac:spMkLst>
            <pc:docMk/>
            <pc:sldMk cId="1975495404" sldId="273"/>
            <ac:spMk id="3" creationId="{07BD8198-53BC-4355-9BA7-580AF43BE402}"/>
          </ac:spMkLst>
        </pc:spChg>
      </pc:sldChg>
      <pc:sldChg chg="addSp delSp modSp add">
        <pc:chgData name="Duffield, Stacy" userId="6d8aaf85-b073-4629-a053-be59c657cce2" providerId="ADAL" clId="{D941D3DD-2F25-4EDD-96FE-6423D8C901A2}" dt="2022-12-15T02:47:36.394" v="3089" actId="1076"/>
        <pc:sldMkLst>
          <pc:docMk/>
          <pc:sldMk cId="3495076021" sldId="274"/>
        </pc:sldMkLst>
        <pc:spChg chg="mod">
          <ac:chgData name="Duffield, Stacy" userId="6d8aaf85-b073-4629-a053-be59c657cce2" providerId="ADAL" clId="{D941D3DD-2F25-4EDD-96FE-6423D8C901A2}" dt="2022-12-15T02:47:08.645" v="3085" actId="14100"/>
          <ac:spMkLst>
            <pc:docMk/>
            <pc:sldMk cId="3495076021" sldId="274"/>
            <ac:spMk id="2" creationId="{00000000-0000-0000-0000-000000000000}"/>
          </ac:spMkLst>
        </pc:spChg>
        <pc:spChg chg="mod">
          <ac:chgData name="Duffield, Stacy" userId="6d8aaf85-b073-4629-a053-be59c657cce2" providerId="ADAL" clId="{D941D3DD-2F25-4EDD-96FE-6423D8C901A2}" dt="2022-12-15T02:33:27.509" v="2874" actId="6549"/>
          <ac:spMkLst>
            <pc:docMk/>
            <pc:sldMk cId="3495076021" sldId="274"/>
            <ac:spMk id="3" creationId="{00000000-0000-0000-0000-000000000000}"/>
          </ac:spMkLst>
        </pc:spChg>
        <pc:spChg chg="add del mod">
          <ac:chgData name="Duffield, Stacy" userId="6d8aaf85-b073-4629-a053-be59c657cce2" providerId="ADAL" clId="{D941D3DD-2F25-4EDD-96FE-6423D8C901A2}" dt="2022-12-15T02:45:53.262" v="3080" actId="931"/>
          <ac:spMkLst>
            <pc:docMk/>
            <pc:sldMk cId="3495076021" sldId="274"/>
            <ac:spMk id="6" creationId="{082DB4FF-7D9C-4317-9BBB-5389090D0228}"/>
          </ac:spMkLst>
        </pc:spChg>
        <pc:spChg chg="add del mod">
          <ac:chgData name="Duffield, Stacy" userId="6d8aaf85-b073-4629-a053-be59c657cce2" providerId="ADAL" clId="{D941D3DD-2F25-4EDD-96FE-6423D8C901A2}" dt="2022-12-15T02:47:26.405" v="3088" actId="478"/>
          <ac:spMkLst>
            <pc:docMk/>
            <pc:sldMk cId="3495076021" sldId="274"/>
            <ac:spMk id="9" creationId="{F6436DC4-489D-4C56-BFCA-1822F9A80BF1}"/>
          </ac:spMkLst>
        </pc:spChg>
        <pc:picChg chg="add del mod">
          <ac:chgData name="Duffield, Stacy" userId="6d8aaf85-b073-4629-a053-be59c657cce2" providerId="ADAL" clId="{D941D3DD-2F25-4EDD-96FE-6423D8C901A2}" dt="2022-12-15T02:45:53.262" v="3080" actId="931"/>
          <ac:picMkLst>
            <pc:docMk/>
            <pc:sldMk cId="3495076021" sldId="274"/>
            <ac:picMk id="5" creationId="{4CCD75F8-AA06-4A38-BD9F-3FA4816A5977}"/>
          </ac:picMkLst>
        </pc:picChg>
        <pc:picChg chg="add mod">
          <ac:chgData name="Duffield, Stacy" userId="6d8aaf85-b073-4629-a053-be59c657cce2" providerId="ADAL" clId="{D941D3DD-2F25-4EDD-96FE-6423D8C901A2}" dt="2022-12-15T02:47:36.394" v="3089" actId="1076"/>
          <ac:picMkLst>
            <pc:docMk/>
            <pc:sldMk cId="3495076021" sldId="274"/>
            <ac:picMk id="8" creationId="{C75020F7-4DDC-4159-A608-342953FAC805}"/>
          </ac:picMkLst>
        </pc:picChg>
      </pc:sldChg>
      <pc:sldChg chg="modSp add">
        <pc:chgData name="Duffield, Stacy" userId="6d8aaf85-b073-4629-a053-be59c657cce2" providerId="ADAL" clId="{D941D3DD-2F25-4EDD-96FE-6423D8C901A2}" dt="2022-12-15T02:34:26.060" v="2902" actId="6549"/>
        <pc:sldMkLst>
          <pc:docMk/>
          <pc:sldMk cId="876764514" sldId="275"/>
        </pc:sldMkLst>
        <pc:spChg chg="mod">
          <ac:chgData name="Duffield, Stacy" userId="6d8aaf85-b073-4629-a053-be59c657cce2" providerId="ADAL" clId="{D941D3DD-2F25-4EDD-96FE-6423D8C901A2}" dt="2022-12-15T02:33:55.387" v="2884" actId="207"/>
          <ac:spMkLst>
            <pc:docMk/>
            <pc:sldMk cId="876764514" sldId="275"/>
            <ac:spMk id="2" creationId="{00000000-0000-0000-0000-000000000000}"/>
          </ac:spMkLst>
        </pc:spChg>
        <pc:spChg chg="mod">
          <ac:chgData name="Duffield, Stacy" userId="6d8aaf85-b073-4629-a053-be59c657cce2" providerId="ADAL" clId="{D941D3DD-2F25-4EDD-96FE-6423D8C901A2}" dt="2022-12-15T02:34:26.060" v="2902" actId="6549"/>
          <ac:spMkLst>
            <pc:docMk/>
            <pc:sldMk cId="876764514" sldId="275"/>
            <ac:spMk id="3" creationId="{00000000-0000-0000-0000-000000000000}"/>
          </ac:spMkLst>
        </pc:spChg>
      </pc:sldChg>
      <pc:sldChg chg="modSp add">
        <pc:chgData name="Duffield, Stacy" userId="6d8aaf85-b073-4629-a053-be59c657cce2" providerId="ADAL" clId="{D941D3DD-2F25-4EDD-96FE-6423D8C901A2}" dt="2022-12-15T02:58:25.558" v="3281" actId="207"/>
        <pc:sldMkLst>
          <pc:docMk/>
          <pc:sldMk cId="0" sldId="276"/>
        </pc:sldMkLst>
        <pc:spChg chg="mod">
          <ac:chgData name="Duffield, Stacy" userId="6d8aaf85-b073-4629-a053-be59c657cce2" providerId="ADAL" clId="{D941D3DD-2F25-4EDD-96FE-6423D8C901A2}" dt="2022-12-15T02:58:25.558" v="3281" actId="207"/>
          <ac:spMkLst>
            <pc:docMk/>
            <pc:sldMk cId="0" sldId="276"/>
            <ac:spMk id="24578" creationId="{7D4AF4E4-5E60-4591-80DE-7050B8B2F7BA}"/>
          </ac:spMkLst>
        </pc:spChg>
      </pc:sldChg>
      <pc:sldChg chg="add del">
        <pc:chgData name="Duffield, Stacy" userId="6d8aaf85-b073-4629-a053-be59c657cce2" providerId="ADAL" clId="{D941D3DD-2F25-4EDD-96FE-6423D8C901A2}" dt="2022-12-15T02:34:38.994" v="2903" actId="2696"/>
        <pc:sldMkLst>
          <pc:docMk/>
          <pc:sldMk cId="3049713114" sldId="276"/>
        </pc:sldMkLst>
      </pc:sldChg>
      <pc:sldChg chg="modSp add">
        <pc:chgData name="Duffield, Stacy" userId="6d8aaf85-b073-4629-a053-be59c657cce2" providerId="ADAL" clId="{D941D3DD-2F25-4EDD-96FE-6423D8C901A2}" dt="2022-12-15T11:44:15.116" v="4588" actId="207"/>
        <pc:sldMkLst>
          <pc:docMk/>
          <pc:sldMk cId="1130172803" sldId="277"/>
        </pc:sldMkLst>
        <pc:spChg chg="mod">
          <ac:chgData name="Duffield, Stacy" userId="6d8aaf85-b073-4629-a053-be59c657cce2" providerId="ADAL" clId="{D941D3DD-2F25-4EDD-96FE-6423D8C901A2}" dt="2022-12-15T11:44:15.116" v="4588" actId="207"/>
          <ac:spMkLst>
            <pc:docMk/>
            <pc:sldMk cId="1130172803" sldId="277"/>
            <ac:spMk id="2" creationId="{00000000-0000-0000-0000-000000000000}"/>
          </ac:spMkLst>
        </pc:spChg>
        <pc:spChg chg="mod">
          <ac:chgData name="Duffield, Stacy" userId="6d8aaf85-b073-4629-a053-be59c657cce2" providerId="ADAL" clId="{D941D3DD-2F25-4EDD-96FE-6423D8C901A2}" dt="2022-12-15T02:53:21.601" v="3211" actId="6549"/>
          <ac:spMkLst>
            <pc:docMk/>
            <pc:sldMk cId="1130172803" sldId="277"/>
            <ac:spMk id="3" creationId="{00000000-0000-0000-0000-000000000000}"/>
          </ac:spMkLst>
        </pc:spChg>
      </pc:sldChg>
      <pc:sldChg chg="modSp add">
        <pc:chgData name="Duffield, Stacy" userId="6d8aaf85-b073-4629-a053-be59c657cce2" providerId="ADAL" clId="{D941D3DD-2F25-4EDD-96FE-6423D8C901A2}" dt="2022-12-15T11:54:33.121" v="4764" actId="207"/>
        <pc:sldMkLst>
          <pc:docMk/>
          <pc:sldMk cId="948399969" sldId="278"/>
        </pc:sldMkLst>
        <pc:spChg chg="mod">
          <ac:chgData name="Duffield, Stacy" userId="6d8aaf85-b073-4629-a053-be59c657cce2" providerId="ADAL" clId="{D941D3DD-2F25-4EDD-96FE-6423D8C901A2}" dt="2022-12-15T11:54:33.121" v="4764" actId="207"/>
          <ac:spMkLst>
            <pc:docMk/>
            <pc:sldMk cId="948399969" sldId="278"/>
            <ac:spMk id="2" creationId="{00000000-0000-0000-0000-000000000000}"/>
          </ac:spMkLst>
        </pc:spChg>
        <pc:spChg chg="mod">
          <ac:chgData name="Duffield, Stacy" userId="6d8aaf85-b073-4629-a053-be59c657cce2" providerId="ADAL" clId="{D941D3DD-2F25-4EDD-96FE-6423D8C901A2}" dt="2022-12-15T02:53:54.764" v="3215" actId="20577"/>
          <ac:spMkLst>
            <pc:docMk/>
            <pc:sldMk cId="948399969" sldId="278"/>
            <ac:spMk id="3" creationId="{00000000-0000-0000-0000-000000000000}"/>
          </ac:spMkLst>
        </pc:spChg>
      </pc:sldChg>
      <pc:sldChg chg="modSp add">
        <pc:chgData name="Duffield, Stacy" userId="6d8aaf85-b073-4629-a053-be59c657cce2" providerId="ADAL" clId="{D941D3DD-2F25-4EDD-96FE-6423D8C901A2}" dt="2022-12-15T11:54:39.448" v="4765" actId="207"/>
        <pc:sldMkLst>
          <pc:docMk/>
          <pc:sldMk cId="3189281844" sldId="279"/>
        </pc:sldMkLst>
        <pc:spChg chg="mod">
          <ac:chgData name="Duffield, Stacy" userId="6d8aaf85-b073-4629-a053-be59c657cce2" providerId="ADAL" clId="{D941D3DD-2F25-4EDD-96FE-6423D8C901A2}" dt="2022-12-15T11:54:39.448" v="4765" actId="207"/>
          <ac:spMkLst>
            <pc:docMk/>
            <pc:sldMk cId="3189281844" sldId="279"/>
            <ac:spMk id="2" creationId="{00000000-0000-0000-0000-000000000000}"/>
          </ac:spMkLst>
        </pc:spChg>
        <pc:spChg chg="mod">
          <ac:chgData name="Duffield, Stacy" userId="6d8aaf85-b073-4629-a053-be59c657cce2" providerId="ADAL" clId="{D941D3DD-2F25-4EDD-96FE-6423D8C901A2}" dt="2022-12-15T02:54:07.356" v="3218" actId="6549"/>
          <ac:spMkLst>
            <pc:docMk/>
            <pc:sldMk cId="3189281844" sldId="279"/>
            <ac:spMk id="3" creationId="{00000000-0000-0000-0000-000000000000}"/>
          </ac:spMkLst>
        </pc:spChg>
      </pc:sldChg>
      <pc:sldChg chg="modSp add">
        <pc:chgData name="Duffield, Stacy" userId="6d8aaf85-b073-4629-a053-be59c657cce2" providerId="ADAL" clId="{D941D3DD-2F25-4EDD-96FE-6423D8C901A2}" dt="2022-12-15T11:54:46.893" v="4766" actId="207"/>
        <pc:sldMkLst>
          <pc:docMk/>
          <pc:sldMk cId="986649017" sldId="280"/>
        </pc:sldMkLst>
        <pc:spChg chg="mod">
          <ac:chgData name="Duffield, Stacy" userId="6d8aaf85-b073-4629-a053-be59c657cce2" providerId="ADAL" clId="{D941D3DD-2F25-4EDD-96FE-6423D8C901A2}" dt="2022-12-15T11:54:46.893" v="4766" actId="207"/>
          <ac:spMkLst>
            <pc:docMk/>
            <pc:sldMk cId="986649017" sldId="280"/>
            <ac:spMk id="2" creationId="{00000000-0000-0000-0000-000000000000}"/>
          </ac:spMkLst>
        </pc:spChg>
        <pc:spChg chg="mod">
          <ac:chgData name="Duffield, Stacy" userId="6d8aaf85-b073-4629-a053-be59c657cce2" providerId="ADAL" clId="{D941D3DD-2F25-4EDD-96FE-6423D8C901A2}" dt="2022-12-15T02:54:16.457" v="3219" actId="6549"/>
          <ac:spMkLst>
            <pc:docMk/>
            <pc:sldMk cId="986649017" sldId="280"/>
            <ac:spMk id="3" creationId="{00000000-0000-0000-0000-000000000000}"/>
          </ac:spMkLst>
        </pc:spChg>
      </pc:sldChg>
      <pc:sldChg chg="modSp add">
        <pc:chgData name="Duffield, Stacy" userId="6d8aaf85-b073-4629-a053-be59c657cce2" providerId="ADAL" clId="{D941D3DD-2F25-4EDD-96FE-6423D8C901A2}" dt="2022-12-15T02:36:56.094" v="2953" actId="207"/>
        <pc:sldMkLst>
          <pc:docMk/>
          <pc:sldMk cId="892690099" sldId="281"/>
        </pc:sldMkLst>
        <pc:spChg chg="mod">
          <ac:chgData name="Duffield, Stacy" userId="6d8aaf85-b073-4629-a053-be59c657cce2" providerId="ADAL" clId="{D941D3DD-2F25-4EDD-96FE-6423D8C901A2}" dt="2022-12-15T02:36:56.094" v="2953" actId="207"/>
          <ac:spMkLst>
            <pc:docMk/>
            <pc:sldMk cId="892690099" sldId="281"/>
            <ac:spMk id="2" creationId="{00000000-0000-0000-0000-000000000000}"/>
          </ac:spMkLst>
        </pc:spChg>
        <pc:spChg chg="mod">
          <ac:chgData name="Duffield, Stacy" userId="6d8aaf85-b073-4629-a053-be59c657cce2" providerId="ADAL" clId="{D941D3DD-2F25-4EDD-96FE-6423D8C901A2}" dt="2022-12-15T02:36:49.622" v="2952" actId="14100"/>
          <ac:spMkLst>
            <pc:docMk/>
            <pc:sldMk cId="892690099" sldId="281"/>
            <ac:spMk id="3" creationId="{00000000-0000-0000-0000-000000000000}"/>
          </ac:spMkLst>
        </pc:spChg>
      </pc:sldChg>
      <pc:sldChg chg="addSp delSp modSp add del">
        <pc:chgData name="Duffield, Stacy" userId="6d8aaf85-b073-4629-a053-be59c657cce2" providerId="ADAL" clId="{D941D3DD-2F25-4EDD-96FE-6423D8C901A2}" dt="2022-12-15T02:56:16.100" v="3228" actId="478"/>
        <pc:sldMkLst>
          <pc:docMk/>
          <pc:sldMk cId="0" sldId="282"/>
        </pc:sldMkLst>
        <pc:spChg chg="add del mod">
          <ac:chgData name="Duffield, Stacy" userId="6d8aaf85-b073-4629-a053-be59c657cce2" providerId="ADAL" clId="{D941D3DD-2F25-4EDD-96FE-6423D8C901A2}" dt="2022-12-15T02:56:04.820" v="3225" actId="478"/>
          <ac:spMkLst>
            <pc:docMk/>
            <pc:sldMk cId="0" sldId="282"/>
            <ac:spMk id="4" creationId="{810D7AAD-32A0-478B-913B-71DFFC3528FD}"/>
          </ac:spMkLst>
        </pc:spChg>
        <pc:spChg chg="mod">
          <ac:chgData name="Duffield, Stacy" userId="6d8aaf85-b073-4629-a053-be59c657cce2" providerId="ADAL" clId="{D941D3DD-2F25-4EDD-96FE-6423D8C901A2}" dt="2022-12-15T02:56:08.880" v="3226" actId="1076"/>
          <ac:spMkLst>
            <pc:docMk/>
            <pc:sldMk cId="0" sldId="282"/>
            <ac:spMk id="4098" creationId="{35E0FBA9-6454-490E-BBCF-FE3CAA81FC3C}"/>
          </ac:spMkLst>
        </pc:spChg>
        <pc:spChg chg="del mod">
          <ac:chgData name="Duffield, Stacy" userId="6d8aaf85-b073-4629-a053-be59c657cce2" providerId="ADAL" clId="{D941D3DD-2F25-4EDD-96FE-6423D8C901A2}" dt="2022-12-15T02:56:16.100" v="3228" actId="478"/>
          <ac:spMkLst>
            <pc:docMk/>
            <pc:sldMk cId="0" sldId="282"/>
            <ac:spMk id="4099" creationId="{2FB3B380-779B-41EF-B93F-34E5C7E22DDD}"/>
          </ac:spMkLst>
        </pc:spChg>
        <pc:picChg chg="add mod">
          <ac:chgData name="Duffield, Stacy" userId="6d8aaf85-b073-4629-a053-be59c657cce2" providerId="ADAL" clId="{D941D3DD-2F25-4EDD-96FE-6423D8C901A2}" dt="2022-12-15T02:56:11.835" v="3227" actId="1076"/>
          <ac:picMkLst>
            <pc:docMk/>
            <pc:sldMk cId="0" sldId="282"/>
            <ac:picMk id="3" creationId="{9163AFC1-4AF4-4F12-BBFA-BAD704A102CE}"/>
          </ac:picMkLst>
        </pc:picChg>
      </pc:sldChg>
      <pc:sldChg chg="modSp add">
        <pc:chgData name="Duffield, Stacy" userId="6d8aaf85-b073-4629-a053-be59c657cce2" providerId="ADAL" clId="{D941D3DD-2F25-4EDD-96FE-6423D8C901A2}" dt="2022-12-15T02:38:33.522" v="2967" actId="6549"/>
        <pc:sldMkLst>
          <pc:docMk/>
          <pc:sldMk cId="0" sldId="283"/>
        </pc:sldMkLst>
        <pc:spChg chg="mod">
          <ac:chgData name="Duffield, Stacy" userId="6d8aaf85-b073-4629-a053-be59c657cce2" providerId="ADAL" clId="{D941D3DD-2F25-4EDD-96FE-6423D8C901A2}" dt="2022-12-15T02:38:33.522" v="2967" actId="6549"/>
          <ac:spMkLst>
            <pc:docMk/>
            <pc:sldMk cId="0" sldId="283"/>
            <ac:spMk id="5123" creationId="{10A3B6C8-789C-4690-B009-ECCE4D753E91}"/>
          </ac:spMkLst>
        </pc:spChg>
      </pc:sldChg>
      <pc:sldChg chg="add del">
        <pc:chgData name="Duffield, Stacy" userId="6d8aaf85-b073-4629-a053-be59c657cce2" providerId="ADAL" clId="{D941D3DD-2F25-4EDD-96FE-6423D8C901A2}" dt="2022-12-15T02:38:51.911" v="2968" actId="2696"/>
        <pc:sldMkLst>
          <pc:docMk/>
          <pc:sldMk cId="0" sldId="284"/>
        </pc:sldMkLst>
      </pc:sldChg>
      <pc:sldChg chg="add del">
        <pc:chgData name="Duffield, Stacy" userId="6d8aaf85-b073-4629-a053-be59c657cce2" providerId="ADAL" clId="{D941D3DD-2F25-4EDD-96FE-6423D8C901A2}" dt="2022-12-15T02:38:56.807" v="2969" actId="2696"/>
        <pc:sldMkLst>
          <pc:docMk/>
          <pc:sldMk cId="0" sldId="285"/>
        </pc:sldMkLst>
      </pc:sldChg>
      <pc:sldChg chg="modSp add">
        <pc:chgData name="Duffield, Stacy" userId="6d8aaf85-b073-4629-a053-be59c657cce2" providerId="ADAL" clId="{D941D3DD-2F25-4EDD-96FE-6423D8C901A2}" dt="2022-12-15T02:57:28.304" v="3248" actId="20577"/>
        <pc:sldMkLst>
          <pc:docMk/>
          <pc:sldMk cId="0" sldId="286"/>
        </pc:sldMkLst>
        <pc:graphicFrameChg chg="modGraphic">
          <ac:chgData name="Duffield, Stacy" userId="6d8aaf85-b073-4629-a053-be59c657cce2" providerId="ADAL" clId="{D941D3DD-2F25-4EDD-96FE-6423D8C901A2}" dt="2022-12-15T02:57:28.304" v="3248" actId="20577"/>
          <ac:graphicFrameMkLst>
            <pc:docMk/>
            <pc:sldMk cId="0" sldId="286"/>
            <ac:graphicFrameMk id="4" creationId="{0D2A3709-FDBF-43E8-98C3-1B9806C48276}"/>
          </ac:graphicFrameMkLst>
        </pc:graphicFrameChg>
      </pc:sldChg>
      <pc:sldChg chg="modSp add">
        <pc:chgData name="Duffield, Stacy" userId="6d8aaf85-b073-4629-a053-be59c657cce2" providerId="ADAL" clId="{D941D3DD-2F25-4EDD-96FE-6423D8C901A2}" dt="2022-12-15T02:57:53.118" v="3280" actId="207"/>
        <pc:sldMkLst>
          <pc:docMk/>
          <pc:sldMk cId="0" sldId="287"/>
        </pc:sldMkLst>
        <pc:spChg chg="mod">
          <ac:chgData name="Duffield, Stacy" userId="6d8aaf85-b073-4629-a053-be59c657cce2" providerId="ADAL" clId="{D941D3DD-2F25-4EDD-96FE-6423D8C901A2}" dt="2022-12-15T02:57:53.118" v="3280" actId="207"/>
          <ac:spMkLst>
            <pc:docMk/>
            <pc:sldMk cId="0" sldId="287"/>
            <ac:spMk id="10242" creationId="{5AF6BAB2-9A5E-4826-99BD-9555386F2593}"/>
          </ac:spMkLst>
        </pc:spChg>
        <pc:spChg chg="mod">
          <ac:chgData name="Duffield, Stacy" userId="6d8aaf85-b073-4629-a053-be59c657cce2" providerId="ADAL" clId="{D941D3DD-2F25-4EDD-96FE-6423D8C901A2}" dt="2022-12-15T02:39:16.869" v="2971" actId="6549"/>
          <ac:spMkLst>
            <pc:docMk/>
            <pc:sldMk cId="0" sldId="287"/>
            <ac:spMk id="10243" creationId="{9249E49A-F2F1-4A56-A7FC-AC5919FAED11}"/>
          </ac:spMkLst>
        </pc:spChg>
      </pc:sldChg>
      <pc:sldChg chg="add del">
        <pc:chgData name="Duffield, Stacy" userId="6d8aaf85-b073-4629-a053-be59c657cce2" providerId="ADAL" clId="{D941D3DD-2F25-4EDD-96FE-6423D8C901A2}" dt="2022-12-15T02:39:20.020" v="2972" actId="2696"/>
        <pc:sldMkLst>
          <pc:docMk/>
          <pc:sldMk cId="0" sldId="288"/>
        </pc:sldMkLst>
      </pc:sldChg>
      <pc:sldChg chg="add">
        <pc:chgData name="Duffield, Stacy" userId="6d8aaf85-b073-4629-a053-be59c657cce2" providerId="ADAL" clId="{D941D3DD-2F25-4EDD-96FE-6423D8C901A2}" dt="2022-12-15T02:37:57.588" v="2956"/>
        <pc:sldMkLst>
          <pc:docMk/>
          <pc:sldMk cId="0" sldId="289"/>
        </pc:sldMkLst>
      </pc:sldChg>
      <pc:sldChg chg="add del">
        <pc:chgData name="Duffield, Stacy" userId="6d8aaf85-b073-4629-a053-be59c657cce2" providerId="ADAL" clId="{D941D3DD-2F25-4EDD-96FE-6423D8C901A2}" dt="2022-12-15T02:39:30.626" v="2973" actId="2696"/>
        <pc:sldMkLst>
          <pc:docMk/>
          <pc:sldMk cId="0" sldId="290"/>
        </pc:sldMkLst>
      </pc:sldChg>
      <pc:sldChg chg="add">
        <pc:chgData name="Duffield, Stacy" userId="6d8aaf85-b073-4629-a053-be59c657cce2" providerId="ADAL" clId="{D941D3DD-2F25-4EDD-96FE-6423D8C901A2}" dt="2022-12-15T02:37:57.588" v="2956"/>
        <pc:sldMkLst>
          <pc:docMk/>
          <pc:sldMk cId="0" sldId="291"/>
        </pc:sldMkLst>
      </pc:sldChg>
      <pc:sldChg chg="add">
        <pc:chgData name="Duffield, Stacy" userId="6d8aaf85-b073-4629-a053-be59c657cce2" providerId="ADAL" clId="{D941D3DD-2F25-4EDD-96FE-6423D8C901A2}" dt="2022-12-15T02:37:57.588" v="2956"/>
        <pc:sldMkLst>
          <pc:docMk/>
          <pc:sldMk cId="0" sldId="292"/>
        </pc:sldMkLst>
      </pc:sldChg>
      <pc:sldChg chg="modSp add">
        <pc:chgData name="Duffield, Stacy" userId="6d8aaf85-b073-4629-a053-be59c657cce2" providerId="ADAL" clId="{D941D3DD-2F25-4EDD-96FE-6423D8C901A2}" dt="2022-12-15T02:39:55.083" v="2976" actId="20577"/>
        <pc:sldMkLst>
          <pc:docMk/>
          <pc:sldMk cId="0" sldId="293"/>
        </pc:sldMkLst>
        <pc:spChg chg="mod">
          <ac:chgData name="Duffield, Stacy" userId="6d8aaf85-b073-4629-a053-be59c657cce2" providerId="ADAL" clId="{D941D3DD-2F25-4EDD-96FE-6423D8C901A2}" dt="2022-12-15T02:39:55.083" v="2976" actId="20577"/>
          <ac:spMkLst>
            <pc:docMk/>
            <pc:sldMk cId="0" sldId="293"/>
            <ac:spMk id="18435" creationId="{E433EBC4-FEAB-4F8D-B1F3-87E1D392E30C}"/>
          </ac:spMkLst>
        </pc:spChg>
      </pc:sldChg>
      <pc:sldChg chg="add">
        <pc:chgData name="Duffield, Stacy" userId="6d8aaf85-b073-4629-a053-be59c657cce2" providerId="ADAL" clId="{D941D3DD-2F25-4EDD-96FE-6423D8C901A2}" dt="2022-12-15T02:37:57.588" v="2956"/>
        <pc:sldMkLst>
          <pc:docMk/>
          <pc:sldMk cId="0" sldId="294"/>
        </pc:sldMkLst>
      </pc:sldChg>
      <pc:sldChg chg="add">
        <pc:chgData name="Duffield, Stacy" userId="6d8aaf85-b073-4629-a053-be59c657cce2" providerId="ADAL" clId="{D941D3DD-2F25-4EDD-96FE-6423D8C901A2}" dt="2022-12-15T02:37:57.588" v="2956"/>
        <pc:sldMkLst>
          <pc:docMk/>
          <pc:sldMk cId="0" sldId="295"/>
        </pc:sldMkLst>
      </pc:sldChg>
      <pc:sldChg chg="modSp add">
        <pc:chgData name="Duffield, Stacy" userId="6d8aaf85-b073-4629-a053-be59c657cce2" providerId="ADAL" clId="{D941D3DD-2F25-4EDD-96FE-6423D8C901A2}" dt="2022-12-15T02:40:41.746" v="3038" actId="20577"/>
        <pc:sldMkLst>
          <pc:docMk/>
          <pc:sldMk cId="0" sldId="296"/>
        </pc:sldMkLst>
        <pc:spChg chg="mod">
          <ac:chgData name="Duffield, Stacy" userId="6d8aaf85-b073-4629-a053-be59c657cce2" providerId="ADAL" clId="{D941D3DD-2F25-4EDD-96FE-6423D8C901A2}" dt="2022-12-15T02:40:41.746" v="3038" actId="20577"/>
          <ac:spMkLst>
            <pc:docMk/>
            <pc:sldMk cId="0" sldId="296"/>
            <ac:spMk id="22531" creationId="{916F1841-B53D-4D8A-8809-05572B4C6AF3}"/>
          </ac:spMkLst>
        </pc:spChg>
      </pc:sldChg>
      <pc:sldChg chg="add del">
        <pc:chgData name="Duffield, Stacy" userId="6d8aaf85-b073-4629-a053-be59c657cce2" providerId="ADAL" clId="{D941D3DD-2F25-4EDD-96FE-6423D8C901A2}" dt="2022-12-15T02:40:49.024" v="3039" actId="2696"/>
        <pc:sldMkLst>
          <pc:docMk/>
          <pc:sldMk cId="0" sldId="297"/>
        </pc:sldMkLst>
      </pc:sldChg>
      <pc:sldChg chg="modSp add">
        <pc:chgData name="Duffield, Stacy" userId="6d8aaf85-b073-4629-a053-be59c657cce2" providerId="ADAL" clId="{D941D3DD-2F25-4EDD-96FE-6423D8C901A2}" dt="2022-12-15T02:41:53.296" v="3040" actId="6549"/>
        <pc:sldMkLst>
          <pc:docMk/>
          <pc:sldMk cId="0" sldId="298"/>
        </pc:sldMkLst>
        <pc:spChg chg="mod">
          <ac:chgData name="Duffield, Stacy" userId="6d8aaf85-b073-4629-a053-be59c657cce2" providerId="ADAL" clId="{D941D3DD-2F25-4EDD-96FE-6423D8C901A2}" dt="2022-12-15T02:41:53.296" v="3040" actId="6549"/>
          <ac:spMkLst>
            <pc:docMk/>
            <pc:sldMk cId="0" sldId="298"/>
            <ac:spMk id="7171" creationId="{FD807632-9D95-4ECB-913E-F5C83BF1BB54}"/>
          </ac:spMkLst>
        </pc:spChg>
      </pc:sldChg>
      <pc:sldChg chg="add">
        <pc:chgData name="Duffield, Stacy" userId="6d8aaf85-b073-4629-a053-be59c657cce2" providerId="ADAL" clId="{D941D3DD-2F25-4EDD-96FE-6423D8C901A2}" dt="2022-12-15T02:37:57.588" v="2956"/>
        <pc:sldMkLst>
          <pc:docMk/>
          <pc:sldMk cId="0" sldId="299"/>
        </pc:sldMkLst>
      </pc:sldChg>
      <pc:sldChg chg="add del">
        <pc:chgData name="Duffield, Stacy" userId="6d8aaf85-b073-4629-a053-be59c657cce2" providerId="ADAL" clId="{D941D3DD-2F25-4EDD-96FE-6423D8C901A2}" dt="2022-12-15T02:42:02.513" v="3041" actId="2696"/>
        <pc:sldMkLst>
          <pc:docMk/>
          <pc:sldMk cId="0" sldId="300"/>
        </pc:sldMkLst>
      </pc:sldChg>
      <pc:sldChg chg="add del">
        <pc:chgData name="Duffield, Stacy" userId="6d8aaf85-b073-4629-a053-be59c657cce2" providerId="ADAL" clId="{D941D3DD-2F25-4EDD-96FE-6423D8C901A2}" dt="2022-12-15T02:42:05.070" v="3042" actId="2696"/>
        <pc:sldMkLst>
          <pc:docMk/>
          <pc:sldMk cId="0" sldId="301"/>
        </pc:sldMkLst>
      </pc:sldChg>
      <pc:sldChg chg="add del">
        <pc:chgData name="Duffield, Stacy" userId="6d8aaf85-b073-4629-a053-be59c657cce2" providerId="ADAL" clId="{D941D3DD-2F25-4EDD-96FE-6423D8C901A2}" dt="2022-12-15T02:42:07.125" v="3043" actId="2696"/>
        <pc:sldMkLst>
          <pc:docMk/>
          <pc:sldMk cId="0" sldId="302"/>
        </pc:sldMkLst>
      </pc:sldChg>
      <pc:sldChg chg="add del">
        <pc:chgData name="Duffield, Stacy" userId="6d8aaf85-b073-4629-a053-be59c657cce2" providerId="ADAL" clId="{D941D3DD-2F25-4EDD-96FE-6423D8C901A2}" dt="2022-12-15T02:42:13.019" v="3044" actId="2696"/>
        <pc:sldMkLst>
          <pc:docMk/>
          <pc:sldMk cId="0" sldId="303"/>
        </pc:sldMkLst>
      </pc:sldChg>
      <pc:sldChg chg="modSp add">
        <pc:chgData name="Duffield, Stacy" userId="6d8aaf85-b073-4629-a053-be59c657cce2" providerId="ADAL" clId="{D941D3DD-2F25-4EDD-96FE-6423D8C901A2}" dt="2022-12-15T02:58:55.074" v="3284" actId="207"/>
        <pc:sldMkLst>
          <pc:docMk/>
          <pc:sldMk cId="0" sldId="304"/>
        </pc:sldMkLst>
        <pc:spChg chg="mod">
          <ac:chgData name="Duffield, Stacy" userId="6d8aaf85-b073-4629-a053-be59c657cce2" providerId="ADAL" clId="{D941D3DD-2F25-4EDD-96FE-6423D8C901A2}" dt="2022-12-15T02:58:55.074" v="3284" actId="207"/>
          <ac:spMkLst>
            <pc:docMk/>
            <pc:sldMk cId="0" sldId="304"/>
            <ac:spMk id="35842" creationId="{10575AE6-4F6D-4BF3-8D9A-B482D5BAAED9}"/>
          </ac:spMkLst>
        </pc:spChg>
      </pc:sldChg>
      <pc:sldChg chg="add del">
        <pc:chgData name="Duffield, Stacy" userId="6d8aaf85-b073-4629-a053-be59c657cce2" providerId="ADAL" clId="{D941D3DD-2F25-4EDD-96FE-6423D8C901A2}" dt="2022-12-15T02:42:20.299" v="3045" actId="2696"/>
        <pc:sldMkLst>
          <pc:docMk/>
          <pc:sldMk cId="0" sldId="305"/>
        </pc:sldMkLst>
      </pc:sldChg>
      <pc:sldChg chg="modSp add">
        <pc:chgData name="Duffield, Stacy" userId="6d8aaf85-b073-4629-a053-be59c657cce2" providerId="ADAL" clId="{D941D3DD-2F25-4EDD-96FE-6423D8C901A2}" dt="2022-12-15T14:18:43.494" v="4956" actId="1076"/>
        <pc:sldMkLst>
          <pc:docMk/>
          <pc:sldMk cId="0" sldId="306"/>
        </pc:sldMkLst>
        <pc:spChg chg="mod">
          <ac:chgData name="Duffield, Stacy" userId="6d8aaf85-b073-4629-a053-be59c657cce2" providerId="ADAL" clId="{D941D3DD-2F25-4EDD-96FE-6423D8C901A2}" dt="2022-12-15T14:18:41.316" v="4955" actId="1076"/>
          <ac:spMkLst>
            <pc:docMk/>
            <pc:sldMk cId="0" sldId="306"/>
            <ac:spMk id="38914" creationId="{15B8816A-C33B-4341-82FD-66E44FAD9CC3}"/>
          </ac:spMkLst>
        </pc:spChg>
        <pc:picChg chg="mod">
          <ac:chgData name="Duffield, Stacy" userId="6d8aaf85-b073-4629-a053-be59c657cce2" providerId="ADAL" clId="{D941D3DD-2F25-4EDD-96FE-6423D8C901A2}" dt="2022-12-15T14:18:43.494" v="4956" actId="1076"/>
          <ac:picMkLst>
            <pc:docMk/>
            <pc:sldMk cId="0" sldId="306"/>
            <ac:picMk id="38916" creationId="{99359653-3B47-426C-80C4-A59FBA5DF117}"/>
          </ac:picMkLst>
        </pc:picChg>
      </pc:sldChg>
      <pc:sldChg chg="add del">
        <pc:chgData name="Duffield, Stacy" userId="6d8aaf85-b073-4629-a053-be59c657cce2" providerId="ADAL" clId="{D941D3DD-2F25-4EDD-96FE-6423D8C901A2}" dt="2022-12-15T02:42:34.994" v="3046" actId="2696"/>
        <pc:sldMkLst>
          <pc:docMk/>
          <pc:sldMk cId="0" sldId="307"/>
        </pc:sldMkLst>
      </pc:sldChg>
      <pc:sldChg chg="addSp delSp modSp add">
        <pc:chgData name="Duffield, Stacy" userId="6d8aaf85-b073-4629-a053-be59c657cce2" providerId="ADAL" clId="{D941D3DD-2F25-4EDD-96FE-6423D8C901A2}" dt="2022-12-15T02:52:07.981" v="3209" actId="207"/>
        <pc:sldMkLst>
          <pc:docMk/>
          <pc:sldMk cId="924847909" sldId="307"/>
        </pc:sldMkLst>
        <pc:spChg chg="del">
          <ac:chgData name="Duffield, Stacy" userId="6d8aaf85-b073-4629-a053-be59c657cce2" providerId="ADAL" clId="{D941D3DD-2F25-4EDD-96FE-6423D8C901A2}" dt="2022-12-15T02:49:01.834" v="3091"/>
          <ac:spMkLst>
            <pc:docMk/>
            <pc:sldMk cId="924847909" sldId="307"/>
            <ac:spMk id="2" creationId="{0CEF7F59-6306-4ECD-9475-9B77319782CA}"/>
          </ac:spMkLst>
        </pc:spChg>
        <pc:spChg chg="del">
          <ac:chgData name="Duffield, Stacy" userId="6d8aaf85-b073-4629-a053-be59c657cce2" providerId="ADAL" clId="{D941D3DD-2F25-4EDD-96FE-6423D8C901A2}" dt="2022-12-15T02:49:01.834" v="3091"/>
          <ac:spMkLst>
            <pc:docMk/>
            <pc:sldMk cId="924847909" sldId="307"/>
            <ac:spMk id="3" creationId="{A92C6769-5C86-42AA-8BE2-3DEC5B99F0EF}"/>
          </ac:spMkLst>
        </pc:spChg>
        <pc:spChg chg="add mod">
          <ac:chgData name="Duffield, Stacy" userId="6d8aaf85-b073-4629-a053-be59c657cce2" providerId="ADAL" clId="{D941D3DD-2F25-4EDD-96FE-6423D8C901A2}" dt="2022-12-15T02:52:07.981" v="3209" actId="207"/>
          <ac:spMkLst>
            <pc:docMk/>
            <pc:sldMk cId="924847909" sldId="307"/>
            <ac:spMk id="4" creationId="{8B053C33-CF62-41D6-BA28-17DFCFE7B2E5}"/>
          </ac:spMkLst>
        </pc:spChg>
        <pc:spChg chg="add mod">
          <ac:chgData name="Duffield, Stacy" userId="6d8aaf85-b073-4629-a053-be59c657cce2" providerId="ADAL" clId="{D941D3DD-2F25-4EDD-96FE-6423D8C901A2}" dt="2022-12-15T02:49:43.276" v="3189" actId="20577"/>
          <ac:spMkLst>
            <pc:docMk/>
            <pc:sldMk cId="924847909" sldId="307"/>
            <ac:spMk id="5" creationId="{7DC6C381-AADB-4F1A-912D-FBF1FDCC1F05}"/>
          </ac:spMkLst>
        </pc:spChg>
      </pc:sldChg>
      <pc:sldChg chg="add del">
        <pc:chgData name="Duffield, Stacy" userId="6d8aaf85-b073-4629-a053-be59c657cce2" providerId="ADAL" clId="{D941D3DD-2F25-4EDD-96FE-6423D8C901A2}" dt="2022-12-15T02:42:36.292" v="3047" actId="2696"/>
        <pc:sldMkLst>
          <pc:docMk/>
          <pc:sldMk cId="0" sldId="308"/>
        </pc:sldMkLst>
      </pc:sldChg>
      <pc:sldChg chg="modSp add">
        <pc:chgData name="Duffield, Stacy" userId="6d8aaf85-b073-4629-a053-be59c657cce2" providerId="ADAL" clId="{D941D3DD-2F25-4EDD-96FE-6423D8C901A2}" dt="2022-12-15T03:05:17.398" v="3469" actId="20577"/>
        <pc:sldMkLst>
          <pc:docMk/>
          <pc:sldMk cId="1908097327" sldId="308"/>
        </pc:sldMkLst>
        <pc:spChg chg="mod">
          <ac:chgData name="Duffield, Stacy" userId="6d8aaf85-b073-4629-a053-be59c657cce2" providerId="ADAL" clId="{D941D3DD-2F25-4EDD-96FE-6423D8C901A2}" dt="2022-12-15T03:05:10.041" v="3430" actId="207"/>
          <ac:spMkLst>
            <pc:docMk/>
            <pc:sldMk cId="1908097327" sldId="308"/>
            <ac:spMk id="2" creationId="{7ADA4A25-8F9B-4470-BC0E-45981945F185}"/>
          </ac:spMkLst>
        </pc:spChg>
        <pc:spChg chg="mod">
          <ac:chgData name="Duffield, Stacy" userId="6d8aaf85-b073-4629-a053-be59c657cce2" providerId="ADAL" clId="{D941D3DD-2F25-4EDD-96FE-6423D8C901A2}" dt="2022-12-15T03:05:17.398" v="3469" actId="20577"/>
          <ac:spMkLst>
            <pc:docMk/>
            <pc:sldMk cId="1908097327" sldId="308"/>
            <ac:spMk id="3" creationId="{E0996CB5-D982-454E-A1C5-359FE5884CE2}"/>
          </ac:spMkLst>
        </pc:spChg>
      </pc:sldChg>
      <pc:sldChg chg="add del">
        <pc:chgData name="Duffield, Stacy" userId="6d8aaf85-b073-4629-a053-be59c657cce2" providerId="ADAL" clId="{D941D3DD-2F25-4EDD-96FE-6423D8C901A2}" dt="2022-12-15T02:42:37.290" v="3048" actId="2696"/>
        <pc:sldMkLst>
          <pc:docMk/>
          <pc:sldMk cId="0" sldId="309"/>
        </pc:sldMkLst>
      </pc:sldChg>
      <pc:sldChg chg="addSp delSp modSp add">
        <pc:chgData name="Duffield, Stacy" userId="6d8aaf85-b073-4629-a053-be59c657cce2" providerId="ADAL" clId="{D941D3DD-2F25-4EDD-96FE-6423D8C901A2}" dt="2022-12-15T03:06:28" v="3603" actId="207"/>
        <pc:sldMkLst>
          <pc:docMk/>
          <pc:sldMk cId="1751205116" sldId="309"/>
        </pc:sldMkLst>
        <pc:spChg chg="del">
          <ac:chgData name="Duffield, Stacy" userId="6d8aaf85-b073-4629-a053-be59c657cce2" providerId="ADAL" clId="{D941D3DD-2F25-4EDD-96FE-6423D8C901A2}" dt="2022-12-15T03:05:46.951" v="3471"/>
          <ac:spMkLst>
            <pc:docMk/>
            <pc:sldMk cId="1751205116" sldId="309"/>
            <ac:spMk id="2" creationId="{F3E7895A-F618-48A9-AAB8-004EF794A606}"/>
          </ac:spMkLst>
        </pc:spChg>
        <pc:spChg chg="del">
          <ac:chgData name="Duffield, Stacy" userId="6d8aaf85-b073-4629-a053-be59c657cce2" providerId="ADAL" clId="{D941D3DD-2F25-4EDD-96FE-6423D8C901A2}" dt="2022-12-15T03:05:46.951" v="3471"/>
          <ac:spMkLst>
            <pc:docMk/>
            <pc:sldMk cId="1751205116" sldId="309"/>
            <ac:spMk id="3" creationId="{6C7BD0E1-14BB-46F9-A6F4-034807C842EC}"/>
          </ac:spMkLst>
        </pc:spChg>
        <pc:spChg chg="del">
          <ac:chgData name="Duffield, Stacy" userId="6d8aaf85-b073-4629-a053-be59c657cce2" providerId="ADAL" clId="{D941D3DD-2F25-4EDD-96FE-6423D8C901A2}" dt="2022-12-15T03:05:46.951" v="3471"/>
          <ac:spMkLst>
            <pc:docMk/>
            <pc:sldMk cId="1751205116" sldId="309"/>
            <ac:spMk id="4" creationId="{9CC8CA75-9536-4EDB-B4F2-C8E8F1AE0699}"/>
          </ac:spMkLst>
        </pc:spChg>
        <pc:spChg chg="add mod">
          <ac:chgData name="Duffield, Stacy" userId="6d8aaf85-b073-4629-a053-be59c657cce2" providerId="ADAL" clId="{D941D3DD-2F25-4EDD-96FE-6423D8C901A2}" dt="2022-12-15T03:06:28" v="3603" actId="207"/>
          <ac:spMkLst>
            <pc:docMk/>
            <pc:sldMk cId="1751205116" sldId="309"/>
            <ac:spMk id="5" creationId="{186D10FF-D49E-4E12-ABCC-89697442E20A}"/>
          </ac:spMkLst>
        </pc:spChg>
        <pc:spChg chg="add mod">
          <ac:chgData name="Duffield, Stacy" userId="6d8aaf85-b073-4629-a053-be59c657cce2" providerId="ADAL" clId="{D941D3DD-2F25-4EDD-96FE-6423D8C901A2}" dt="2022-12-15T03:06:23.691" v="3602" actId="20577"/>
          <ac:spMkLst>
            <pc:docMk/>
            <pc:sldMk cId="1751205116" sldId="309"/>
            <ac:spMk id="6" creationId="{9A5E7E53-885C-4B09-8AA0-815F274A91E9}"/>
          </ac:spMkLst>
        </pc:spChg>
      </pc:sldChg>
      <pc:sldChg chg="add del">
        <pc:chgData name="Duffield, Stacy" userId="6d8aaf85-b073-4629-a053-be59c657cce2" providerId="ADAL" clId="{D941D3DD-2F25-4EDD-96FE-6423D8C901A2}" dt="2022-12-15T02:42:37.926" v="3049" actId="2696"/>
        <pc:sldMkLst>
          <pc:docMk/>
          <pc:sldMk cId="0" sldId="310"/>
        </pc:sldMkLst>
      </pc:sldChg>
      <pc:sldChg chg="modSp add">
        <pc:chgData name="Duffield, Stacy" userId="6d8aaf85-b073-4629-a053-be59c657cce2" providerId="ADAL" clId="{D941D3DD-2F25-4EDD-96FE-6423D8C901A2}" dt="2022-12-15T03:07:18.153" v="3738" actId="20577"/>
        <pc:sldMkLst>
          <pc:docMk/>
          <pc:sldMk cId="174358206" sldId="310"/>
        </pc:sldMkLst>
        <pc:spChg chg="mod">
          <ac:chgData name="Duffield, Stacy" userId="6d8aaf85-b073-4629-a053-be59c657cce2" providerId="ADAL" clId="{D941D3DD-2F25-4EDD-96FE-6423D8C901A2}" dt="2022-12-15T03:06:58.839" v="3653" actId="207"/>
          <ac:spMkLst>
            <pc:docMk/>
            <pc:sldMk cId="174358206" sldId="310"/>
            <ac:spMk id="2" creationId="{5F1ADCCE-CCA1-4B08-9A47-6312AAD5DB03}"/>
          </ac:spMkLst>
        </pc:spChg>
        <pc:spChg chg="mod">
          <ac:chgData name="Duffield, Stacy" userId="6d8aaf85-b073-4629-a053-be59c657cce2" providerId="ADAL" clId="{D941D3DD-2F25-4EDD-96FE-6423D8C901A2}" dt="2022-12-15T03:07:18.153" v="3738" actId="20577"/>
          <ac:spMkLst>
            <pc:docMk/>
            <pc:sldMk cId="174358206" sldId="310"/>
            <ac:spMk id="3" creationId="{DF0D76DD-B4CB-4DE5-88DF-067F0A3C4797}"/>
          </ac:spMkLst>
        </pc:spChg>
      </pc:sldChg>
      <pc:sldChg chg="add del">
        <pc:chgData name="Duffield, Stacy" userId="6d8aaf85-b073-4629-a053-be59c657cce2" providerId="ADAL" clId="{D941D3DD-2F25-4EDD-96FE-6423D8C901A2}" dt="2022-12-15T02:42:38.455" v="3050" actId="2696"/>
        <pc:sldMkLst>
          <pc:docMk/>
          <pc:sldMk cId="0" sldId="311"/>
        </pc:sldMkLst>
      </pc:sldChg>
      <pc:sldChg chg="addSp delSp modSp add modNotesTx">
        <pc:chgData name="Duffield, Stacy" userId="6d8aaf85-b073-4629-a053-be59c657cce2" providerId="ADAL" clId="{D941D3DD-2F25-4EDD-96FE-6423D8C901A2}" dt="2022-12-15T11:43:44.641" v="4587" actId="20577"/>
        <pc:sldMkLst>
          <pc:docMk/>
          <pc:sldMk cId="3144696513" sldId="311"/>
        </pc:sldMkLst>
        <pc:spChg chg="mod">
          <ac:chgData name="Duffield, Stacy" userId="6d8aaf85-b073-4629-a053-be59c657cce2" providerId="ADAL" clId="{D941D3DD-2F25-4EDD-96FE-6423D8C901A2}" dt="2022-12-15T11:28:00.448" v="3873" actId="207"/>
          <ac:spMkLst>
            <pc:docMk/>
            <pc:sldMk cId="3144696513" sldId="311"/>
            <ac:spMk id="2" creationId="{3A277725-DB35-4DCF-98FA-4EF8A4FC3DF5}"/>
          </ac:spMkLst>
        </pc:spChg>
        <pc:spChg chg="del">
          <ac:chgData name="Duffield, Stacy" userId="6d8aaf85-b073-4629-a053-be59c657cce2" providerId="ADAL" clId="{D941D3DD-2F25-4EDD-96FE-6423D8C901A2}" dt="2022-12-15T11:28:08.413" v="3874"/>
          <ac:spMkLst>
            <pc:docMk/>
            <pc:sldMk cId="3144696513" sldId="311"/>
            <ac:spMk id="3" creationId="{CF3AD68D-44CD-40EC-92ED-D7285BB2E465}"/>
          </ac:spMkLst>
        </pc:spChg>
        <pc:spChg chg="add mod">
          <ac:chgData name="Duffield, Stacy" userId="6d8aaf85-b073-4629-a053-be59c657cce2" providerId="ADAL" clId="{D941D3DD-2F25-4EDD-96FE-6423D8C901A2}" dt="2022-12-15T11:41:36.810" v="4397" actId="255"/>
          <ac:spMkLst>
            <pc:docMk/>
            <pc:sldMk cId="3144696513" sldId="311"/>
            <ac:spMk id="4" creationId="{D952FF3F-A7AE-4B8B-8C94-BB9D26D21245}"/>
          </ac:spMkLst>
        </pc:spChg>
        <pc:spChg chg="add mod">
          <ac:chgData name="Duffield, Stacy" userId="6d8aaf85-b073-4629-a053-be59c657cce2" providerId="ADAL" clId="{D941D3DD-2F25-4EDD-96FE-6423D8C901A2}" dt="2022-12-15T11:35:36.352" v="4226" actId="113"/>
          <ac:spMkLst>
            <pc:docMk/>
            <pc:sldMk cId="3144696513" sldId="311"/>
            <ac:spMk id="5" creationId="{DF44585C-CA4D-476F-85FE-F8BA7956C0BD}"/>
          </ac:spMkLst>
        </pc:spChg>
        <pc:cxnChg chg="add mod">
          <ac:chgData name="Duffield, Stacy" userId="6d8aaf85-b073-4629-a053-be59c657cce2" providerId="ADAL" clId="{D941D3DD-2F25-4EDD-96FE-6423D8C901A2}" dt="2022-12-15T11:41:46.423" v="4399" actId="14100"/>
          <ac:cxnSpMkLst>
            <pc:docMk/>
            <pc:sldMk cId="3144696513" sldId="311"/>
            <ac:cxnSpMk id="7" creationId="{683AFE15-7CA2-4257-ACAF-A2233D565055}"/>
          </ac:cxnSpMkLst>
        </pc:cxnChg>
        <pc:cxnChg chg="add mod">
          <ac:chgData name="Duffield, Stacy" userId="6d8aaf85-b073-4629-a053-be59c657cce2" providerId="ADAL" clId="{D941D3DD-2F25-4EDD-96FE-6423D8C901A2}" dt="2022-12-15T11:41:54.203" v="4401" actId="14100"/>
          <ac:cxnSpMkLst>
            <pc:docMk/>
            <pc:sldMk cId="3144696513" sldId="311"/>
            <ac:cxnSpMk id="9" creationId="{B4BED2F7-0C65-4400-BEAC-C77D19740E39}"/>
          </ac:cxnSpMkLst>
        </pc:cxnChg>
        <pc:cxnChg chg="add mod">
          <ac:chgData name="Duffield, Stacy" userId="6d8aaf85-b073-4629-a053-be59c657cce2" providerId="ADAL" clId="{D941D3DD-2F25-4EDD-96FE-6423D8C901A2}" dt="2022-12-15T11:36:29.292" v="4232" actId="13822"/>
          <ac:cxnSpMkLst>
            <pc:docMk/>
            <pc:sldMk cId="3144696513" sldId="311"/>
            <ac:cxnSpMk id="11" creationId="{84FC938E-FDE3-431E-B400-AF19859B7FB4}"/>
          </ac:cxnSpMkLst>
        </pc:cxnChg>
        <pc:cxnChg chg="add mod">
          <ac:chgData name="Duffield, Stacy" userId="6d8aaf85-b073-4629-a053-be59c657cce2" providerId="ADAL" clId="{D941D3DD-2F25-4EDD-96FE-6423D8C901A2}" dt="2022-12-15T11:42:16.259" v="4403" actId="14100"/>
          <ac:cxnSpMkLst>
            <pc:docMk/>
            <pc:sldMk cId="3144696513" sldId="311"/>
            <ac:cxnSpMk id="13" creationId="{1FAF1B10-E09B-4785-8973-455184250A3C}"/>
          </ac:cxnSpMkLst>
        </pc:cxnChg>
        <pc:cxnChg chg="add mod">
          <ac:chgData name="Duffield, Stacy" userId="6d8aaf85-b073-4629-a053-be59c657cce2" providerId="ADAL" clId="{D941D3DD-2F25-4EDD-96FE-6423D8C901A2}" dt="2022-12-15T11:42:27.470" v="4405" actId="14100"/>
          <ac:cxnSpMkLst>
            <pc:docMk/>
            <pc:sldMk cId="3144696513" sldId="311"/>
            <ac:cxnSpMk id="15" creationId="{41474C1D-F3CE-4F01-93A2-BC3FAFF6EF1F}"/>
          </ac:cxnSpMkLst>
        </pc:cxnChg>
        <pc:cxnChg chg="add mod">
          <ac:chgData name="Duffield, Stacy" userId="6d8aaf85-b073-4629-a053-be59c657cce2" providerId="ADAL" clId="{D941D3DD-2F25-4EDD-96FE-6423D8C901A2}" dt="2022-12-15T11:42:41.035" v="4407" actId="14100"/>
          <ac:cxnSpMkLst>
            <pc:docMk/>
            <pc:sldMk cId="3144696513" sldId="311"/>
            <ac:cxnSpMk id="17" creationId="{F1B4C4A7-1B25-4FD4-BC7A-B72242120270}"/>
          </ac:cxnSpMkLst>
        </pc:cxnChg>
        <pc:cxnChg chg="add mod">
          <ac:chgData name="Duffield, Stacy" userId="6d8aaf85-b073-4629-a053-be59c657cce2" providerId="ADAL" clId="{D941D3DD-2F25-4EDD-96FE-6423D8C901A2}" dt="2022-12-15T11:43:04.449" v="4411" actId="14100"/>
          <ac:cxnSpMkLst>
            <pc:docMk/>
            <pc:sldMk cId="3144696513" sldId="311"/>
            <ac:cxnSpMk id="19" creationId="{1970226A-2292-4EAB-B950-6306CED30031}"/>
          </ac:cxnSpMkLst>
        </pc:cxnChg>
        <pc:cxnChg chg="add del mod">
          <ac:chgData name="Duffield, Stacy" userId="6d8aaf85-b073-4629-a053-be59c657cce2" providerId="ADAL" clId="{D941D3DD-2F25-4EDD-96FE-6423D8C901A2}" dt="2022-12-15T11:42:55.210" v="4409" actId="478"/>
          <ac:cxnSpMkLst>
            <pc:docMk/>
            <pc:sldMk cId="3144696513" sldId="311"/>
            <ac:cxnSpMk id="21" creationId="{3B609247-8137-4926-97F0-1B44E928CFEA}"/>
          </ac:cxnSpMkLst>
        </pc:cxnChg>
      </pc:sldChg>
      <pc:sldChg chg="add del">
        <pc:chgData name="Duffield, Stacy" userId="6d8aaf85-b073-4629-a053-be59c657cce2" providerId="ADAL" clId="{D941D3DD-2F25-4EDD-96FE-6423D8C901A2}" dt="2022-12-15T02:42:39.012" v="3051" actId="2696"/>
        <pc:sldMkLst>
          <pc:docMk/>
          <pc:sldMk cId="0" sldId="312"/>
        </pc:sldMkLst>
      </pc:sldChg>
      <pc:sldChg chg="modSp add modTransition">
        <pc:chgData name="Duffield, Stacy" userId="6d8aaf85-b073-4629-a053-be59c657cce2" providerId="ADAL" clId="{D941D3DD-2F25-4EDD-96FE-6423D8C901A2}" dt="2022-12-15T11:54:22.546" v="4762"/>
        <pc:sldMkLst>
          <pc:docMk/>
          <pc:sldMk cId="583670855" sldId="312"/>
        </pc:sldMkLst>
        <pc:spChg chg="mod">
          <ac:chgData name="Duffield, Stacy" userId="6d8aaf85-b073-4629-a053-be59c657cce2" providerId="ADAL" clId="{D941D3DD-2F25-4EDD-96FE-6423D8C901A2}" dt="2022-12-15T11:47:58.933" v="4648" actId="207"/>
          <ac:spMkLst>
            <pc:docMk/>
            <pc:sldMk cId="583670855" sldId="312"/>
            <ac:spMk id="2" creationId="{8CC4BB97-E163-48A7-B54A-0E4C10319F26}"/>
          </ac:spMkLst>
        </pc:spChg>
        <pc:spChg chg="mod">
          <ac:chgData name="Duffield, Stacy" userId="6d8aaf85-b073-4629-a053-be59c657cce2" providerId="ADAL" clId="{D941D3DD-2F25-4EDD-96FE-6423D8C901A2}" dt="2022-12-15T11:47:43.567" v="4641" actId="113"/>
          <ac:spMkLst>
            <pc:docMk/>
            <pc:sldMk cId="583670855" sldId="312"/>
            <ac:spMk id="3" creationId="{D16866BC-AB74-44A8-A905-65966C4E0786}"/>
          </ac:spMkLst>
        </pc:spChg>
      </pc:sldChg>
      <pc:sldChg chg="add del">
        <pc:chgData name="Duffield, Stacy" userId="6d8aaf85-b073-4629-a053-be59c657cce2" providerId="ADAL" clId="{D941D3DD-2F25-4EDD-96FE-6423D8C901A2}" dt="2022-12-15T02:42:39.589" v="3052" actId="2696"/>
        <pc:sldMkLst>
          <pc:docMk/>
          <pc:sldMk cId="0" sldId="313"/>
        </pc:sldMkLst>
      </pc:sldChg>
      <pc:sldChg chg="modSp add modTransition">
        <pc:chgData name="Duffield, Stacy" userId="6d8aaf85-b073-4629-a053-be59c657cce2" providerId="ADAL" clId="{D941D3DD-2F25-4EDD-96FE-6423D8C901A2}" dt="2022-12-15T11:54:24.843" v="4763"/>
        <pc:sldMkLst>
          <pc:docMk/>
          <pc:sldMk cId="3813348871" sldId="313"/>
        </pc:sldMkLst>
        <pc:spChg chg="mod">
          <ac:chgData name="Duffield, Stacy" userId="6d8aaf85-b073-4629-a053-be59c657cce2" providerId="ADAL" clId="{D941D3DD-2F25-4EDD-96FE-6423D8C901A2}" dt="2022-12-15T11:52:19.700" v="4742" actId="14100"/>
          <ac:spMkLst>
            <pc:docMk/>
            <pc:sldMk cId="3813348871" sldId="313"/>
            <ac:spMk id="2" creationId="{2A311E1B-E39C-481C-8591-56136E00CEDD}"/>
          </ac:spMkLst>
        </pc:spChg>
        <pc:spChg chg="mod">
          <ac:chgData name="Duffield, Stacy" userId="6d8aaf85-b073-4629-a053-be59c657cce2" providerId="ADAL" clId="{D941D3DD-2F25-4EDD-96FE-6423D8C901A2}" dt="2022-12-15T11:52:02.281" v="4740" actId="20577"/>
          <ac:spMkLst>
            <pc:docMk/>
            <pc:sldMk cId="3813348871" sldId="313"/>
            <ac:spMk id="3" creationId="{6AEF8C2E-DC31-4942-BB0B-2B68E4993028}"/>
          </ac:spMkLst>
        </pc:spChg>
      </pc:sldChg>
      <pc:sldChg chg="add del">
        <pc:chgData name="Duffield, Stacy" userId="6d8aaf85-b073-4629-a053-be59c657cce2" providerId="ADAL" clId="{D941D3DD-2F25-4EDD-96FE-6423D8C901A2}" dt="2022-12-15T02:42:40.072" v="3053" actId="2696"/>
        <pc:sldMkLst>
          <pc:docMk/>
          <pc:sldMk cId="0" sldId="314"/>
        </pc:sldMkLst>
      </pc:sldChg>
      <pc:sldChg chg="modSp add del">
        <pc:chgData name="Duffield, Stacy" userId="6d8aaf85-b073-4629-a053-be59c657cce2" providerId="ADAL" clId="{D941D3DD-2F25-4EDD-96FE-6423D8C901A2}" dt="2022-12-15T11:54:10.318" v="4761" actId="2696"/>
        <pc:sldMkLst>
          <pc:docMk/>
          <pc:sldMk cId="2073307584" sldId="314"/>
        </pc:sldMkLst>
        <pc:spChg chg="mod">
          <ac:chgData name="Duffield, Stacy" userId="6d8aaf85-b073-4629-a053-be59c657cce2" providerId="ADAL" clId="{D941D3DD-2F25-4EDD-96FE-6423D8C901A2}" dt="2022-12-15T11:52:47.070" v="4760" actId="20577"/>
          <ac:spMkLst>
            <pc:docMk/>
            <pc:sldMk cId="2073307584" sldId="314"/>
            <ac:spMk id="2" creationId="{676ED225-F3E9-43EC-BAF7-0236D59DF42B}"/>
          </ac:spMkLst>
        </pc:spChg>
      </pc:sldChg>
      <pc:sldChg chg="add del">
        <pc:chgData name="Duffield, Stacy" userId="6d8aaf85-b073-4629-a053-be59c657cce2" providerId="ADAL" clId="{D941D3DD-2F25-4EDD-96FE-6423D8C901A2}" dt="2022-12-15T02:42:40.989" v="3054" actId="2696"/>
        <pc:sldMkLst>
          <pc:docMk/>
          <pc:sldMk cId="0" sldId="315"/>
        </pc:sldMkLst>
      </pc:sldChg>
      <pc:sldChg chg="add del">
        <pc:chgData name="Duffield, Stacy" userId="6d8aaf85-b073-4629-a053-be59c657cce2" providerId="ADAL" clId="{D941D3DD-2F25-4EDD-96FE-6423D8C901A2}" dt="2022-12-15T02:42:41.834" v="3055" actId="2696"/>
        <pc:sldMkLst>
          <pc:docMk/>
          <pc:sldMk cId="0" sldId="316"/>
        </pc:sldMkLst>
      </pc:sldChg>
      <pc:sldChg chg="add del">
        <pc:chgData name="Duffield, Stacy" userId="6d8aaf85-b073-4629-a053-be59c657cce2" providerId="ADAL" clId="{D941D3DD-2F25-4EDD-96FE-6423D8C901A2}" dt="2022-12-15T02:42:43.333" v="3056" actId="2696"/>
        <pc:sldMkLst>
          <pc:docMk/>
          <pc:sldMk cId="0" sldId="317"/>
        </pc:sldMkLst>
      </pc:sldChg>
      <pc:sldChg chg="add del">
        <pc:chgData name="Duffield, Stacy" userId="6d8aaf85-b073-4629-a053-be59c657cce2" providerId="ADAL" clId="{D941D3DD-2F25-4EDD-96FE-6423D8C901A2}" dt="2022-12-15T02:42:46.488" v="3057" actId="2696"/>
        <pc:sldMkLst>
          <pc:docMk/>
          <pc:sldMk cId="0" sldId="318"/>
        </pc:sldMkLst>
      </pc:sldChg>
      <pc:sldMasterChg chg="delSldLayout">
        <pc:chgData name="Duffield, Stacy" userId="6d8aaf85-b073-4629-a053-be59c657cce2" providerId="ADAL" clId="{D941D3DD-2F25-4EDD-96FE-6423D8C901A2}" dt="2022-12-15T02:42:46.497" v="3058" actId="2696"/>
        <pc:sldMasterMkLst>
          <pc:docMk/>
          <pc:sldMasterMk cId="0" sldId="2147483700"/>
        </pc:sldMasterMkLst>
        <pc:sldLayoutChg chg="del">
          <pc:chgData name="Duffield, Stacy" userId="6d8aaf85-b073-4629-a053-be59c657cce2" providerId="ADAL" clId="{D941D3DD-2F25-4EDD-96FE-6423D8C901A2}" dt="2022-12-15T02:42:46.497" v="3058" actId="2696"/>
          <pc:sldLayoutMkLst>
            <pc:docMk/>
            <pc:sldMasterMk cId="0" sldId="2147483700"/>
            <pc:sldLayoutMk cId="4203351567" sldId="2147483803"/>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icpedia.org/chalkboard/d/diagnose.html" TargetMode="External"/><Relationship Id="rId1" Type="http://schemas.openxmlformats.org/officeDocument/2006/relationships/image" Target="../media/image8.jpg"/><Relationship Id="rId6" Type="http://schemas.openxmlformats.org/officeDocument/2006/relationships/hyperlink" Target="https://worditout.com/word-cloud/4054303" TargetMode="External"/><Relationship Id="rId5" Type="http://schemas.openxmlformats.org/officeDocument/2006/relationships/image" Target="../media/image10.png"/><Relationship Id="rId4" Type="http://schemas.openxmlformats.org/officeDocument/2006/relationships/hyperlink" Target="https://shaunmwilliams.com/thedigitalchemist/index.php/assessment-portfolio-2-formative-assessment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icpedia.org/chalkboard/d/diagnose.html" TargetMode="External"/><Relationship Id="rId1" Type="http://schemas.openxmlformats.org/officeDocument/2006/relationships/image" Target="../media/image8.jpg"/><Relationship Id="rId6" Type="http://schemas.openxmlformats.org/officeDocument/2006/relationships/hyperlink" Target="https://worditout.com/word-cloud/4054303" TargetMode="External"/><Relationship Id="rId5" Type="http://schemas.openxmlformats.org/officeDocument/2006/relationships/image" Target="../media/image10.png"/><Relationship Id="rId4" Type="http://schemas.openxmlformats.org/officeDocument/2006/relationships/hyperlink" Target="https://shaunmwilliams.com/thedigitalchemist/index.php/assessment-portfolio-2-formative-assessment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C2500-00DA-42B8-A1DF-A6433ACE1665}" type="doc">
      <dgm:prSet loTypeId="urn:microsoft.com/office/officeart/2005/8/layout/pList2" loCatId="list" qsTypeId="urn:microsoft.com/office/officeart/2005/8/quickstyle/simple1" qsCatId="simple" csTypeId="urn:microsoft.com/office/officeart/2005/8/colors/accent1_2" csCatId="accent1" phldr="1"/>
      <dgm:spPr/>
    </dgm:pt>
    <dgm:pt modelId="{5BAC27DD-1E74-43A0-ACE8-D8AE472D95D1}">
      <dgm:prSet phldrT="[Text]" custT="1"/>
      <dgm:spPr>
        <a:solidFill>
          <a:srgbClr val="005643"/>
        </a:solidFill>
      </dgm:spPr>
      <dgm:t>
        <a:bodyPr/>
        <a:lstStyle/>
        <a:p>
          <a:pPr algn="ctr"/>
          <a:r>
            <a:rPr lang="en-US" sz="2400" b="1" dirty="0">
              <a:solidFill>
                <a:srgbClr val="FFC830"/>
              </a:solidFill>
            </a:rPr>
            <a:t>Diagnostic</a:t>
          </a:r>
        </a:p>
        <a:p>
          <a:pPr algn="l"/>
          <a:r>
            <a:rPr lang="en-US" sz="1900" dirty="0"/>
            <a:t>-Determines what learners know and don’t know</a:t>
          </a:r>
        </a:p>
        <a:p>
          <a:pPr algn="l"/>
          <a:r>
            <a:rPr lang="en-US" sz="1900" dirty="0"/>
            <a:t>-Supports instructional planning</a:t>
          </a:r>
        </a:p>
      </dgm:t>
    </dgm:pt>
    <dgm:pt modelId="{B42DE101-EEB2-45F6-AC4F-9B9B0893B4B5}" type="parTrans" cxnId="{B67EF952-41EC-45A4-AF53-B4EB591E7181}">
      <dgm:prSet/>
      <dgm:spPr/>
      <dgm:t>
        <a:bodyPr/>
        <a:lstStyle/>
        <a:p>
          <a:endParaRPr lang="en-US"/>
        </a:p>
      </dgm:t>
    </dgm:pt>
    <dgm:pt modelId="{F84065E5-D331-442D-84E3-D00D2F8EA903}" type="sibTrans" cxnId="{B67EF952-41EC-45A4-AF53-B4EB591E7181}">
      <dgm:prSet/>
      <dgm:spPr/>
      <dgm:t>
        <a:bodyPr/>
        <a:lstStyle/>
        <a:p>
          <a:endParaRPr lang="en-US"/>
        </a:p>
      </dgm:t>
    </dgm:pt>
    <dgm:pt modelId="{E0B79E69-42AF-4041-8EEC-EE086419D5DF}">
      <dgm:prSet phldrT="[Text]" custT="1"/>
      <dgm:spPr>
        <a:solidFill>
          <a:srgbClr val="005643"/>
        </a:solidFill>
      </dgm:spPr>
      <dgm:t>
        <a:bodyPr/>
        <a:lstStyle/>
        <a:p>
          <a:pPr algn="ctr"/>
          <a:r>
            <a:rPr lang="en-US" sz="2400" b="1" dirty="0">
              <a:solidFill>
                <a:srgbClr val="FFC830"/>
              </a:solidFill>
            </a:rPr>
            <a:t>Formative</a:t>
          </a:r>
        </a:p>
        <a:p>
          <a:pPr algn="l"/>
          <a:r>
            <a:rPr lang="en-US" sz="2100" dirty="0"/>
            <a:t>-Evaluates the learning process</a:t>
          </a:r>
        </a:p>
        <a:p>
          <a:pPr algn="l"/>
          <a:r>
            <a:rPr lang="en-US" sz="2100" dirty="0"/>
            <a:t>-Assesses learner’s progress</a:t>
          </a:r>
        </a:p>
      </dgm:t>
    </dgm:pt>
    <dgm:pt modelId="{229566B2-6CF8-4482-85E9-DBC0C54BE5AF}" type="parTrans" cxnId="{588D8CA1-D5B7-47DB-9ABE-E2769A3A9654}">
      <dgm:prSet/>
      <dgm:spPr/>
      <dgm:t>
        <a:bodyPr/>
        <a:lstStyle/>
        <a:p>
          <a:endParaRPr lang="en-US"/>
        </a:p>
      </dgm:t>
    </dgm:pt>
    <dgm:pt modelId="{2DF08E6C-9B4C-4366-9391-9C281213B21E}" type="sibTrans" cxnId="{588D8CA1-D5B7-47DB-9ABE-E2769A3A9654}">
      <dgm:prSet/>
      <dgm:spPr/>
      <dgm:t>
        <a:bodyPr/>
        <a:lstStyle/>
        <a:p>
          <a:endParaRPr lang="en-US"/>
        </a:p>
      </dgm:t>
    </dgm:pt>
    <dgm:pt modelId="{939FB353-9A59-4A6A-B644-785AAFD54B9D}">
      <dgm:prSet phldrT="[Text]" custT="1"/>
      <dgm:spPr>
        <a:solidFill>
          <a:srgbClr val="005643"/>
        </a:solidFill>
      </dgm:spPr>
      <dgm:t>
        <a:bodyPr/>
        <a:lstStyle/>
        <a:p>
          <a:r>
            <a:rPr lang="en-US" sz="2400" b="1" dirty="0">
              <a:solidFill>
                <a:srgbClr val="FFC830"/>
              </a:solidFill>
            </a:rPr>
            <a:t>Summative</a:t>
          </a:r>
        </a:p>
        <a:p>
          <a:r>
            <a:rPr lang="en-US" sz="1900" dirty="0"/>
            <a:t>-At the end </a:t>
          </a:r>
        </a:p>
        <a:p>
          <a:r>
            <a:rPr lang="en-US" sz="1900" dirty="0"/>
            <a:t>-Determine learner knowledge &amp; skills related to learning goals</a:t>
          </a:r>
        </a:p>
        <a:p>
          <a:r>
            <a:rPr lang="en-US" sz="1900" dirty="0"/>
            <a:t>-Formal</a:t>
          </a:r>
        </a:p>
      </dgm:t>
    </dgm:pt>
    <dgm:pt modelId="{7587975F-C54D-4A9F-999A-F54BC8CE541B}" type="parTrans" cxnId="{B492FDBF-3A80-4E37-BDF9-BF15B1E0872C}">
      <dgm:prSet/>
      <dgm:spPr/>
      <dgm:t>
        <a:bodyPr/>
        <a:lstStyle/>
        <a:p>
          <a:endParaRPr lang="en-US"/>
        </a:p>
      </dgm:t>
    </dgm:pt>
    <dgm:pt modelId="{55F30EC8-2D9A-4F94-984E-9EB1C296BB84}" type="sibTrans" cxnId="{B492FDBF-3A80-4E37-BDF9-BF15B1E0872C}">
      <dgm:prSet/>
      <dgm:spPr/>
      <dgm:t>
        <a:bodyPr/>
        <a:lstStyle/>
        <a:p>
          <a:endParaRPr lang="en-US"/>
        </a:p>
      </dgm:t>
    </dgm:pt>
    <dgm:pt modelId="{6683AABE-7471-45C8-94E5-E2D8491D854C}" type="pres">
      <dgm:prSet presAssocID="{8CFC2500-00DA-42B8-A1DF-A6433ACE1665}" presName="Name0" presStyleCnt="0">
        <dgm:presLayoutVars>
          <dgm:dir/>
          <dgm:resizeHandles val="exact"/>
        </dgm:presLayoutVars>
      </dgm:prSet>
      <dgm:spPr/>
    </dgm:pt>
    <dgm:pt modelId="{F8485487-4BA0-47B6-8AA6-8ABB288AAB9D}" type="pres">
      <dgm:prSet presAssocID="{8CFC2500-00DA-42B8-A1DF-A6433ACE1665}" presName="bkgdShp" presStyleLbl="alignAccFollowNode1" presStyleIdx="0" presStyleCnt="1" custLinFactNeighborY="-380"/>
      <dgm:spPr>
        <a:solidFill>
          <a:srgbClr val="FFC830">
            <a:alpha val="90000"/>
          </a:srgbClr>
        </a:solidFill>
      </dgm:spPr>
    </dgm:pt>
    <dgm:pt modelId="{52BB7B8E-26A8-4EF3-BE67-EAB7DD94E8BF}" type="pres">
      <dgm:prSet presAssocID="{8CFC2500-00DA-42B8-A1DF-A6433ACE1665}" presName="linComp" presStyleCnt="0"/>
      <dgm:spPr/>
    </dgm:pt>
    <dgm:pt modelId="{703229C5-40BF-41A7-9492-02F270F7FABC}" type="pres">
      <dgm:prSet presAssocID="{5BAC27DD-1E74-43A0-ACE8-D8AE472D95D1}" presName="compNode" presStyleCnt="0"/>
      <dgm:spPr/>
    </dgm:pt>
    <dgm:pt modelId="{BF9C8870-97EC-4C21-82FF-30D08D6DFFC0}" type="pres">
      <dgm:prSet presAssocID="{5BAC27DD-1E74-43A0-ACE8-D8AE472D95D1}" presName="node" presStyleLbl="node1" presStyleIdx="0" presStyleCnt="3">
        <dgm:presLayoutVars>
          <dgm:bulletEnabled val="1"/>
        </dgm:presLayoutVars>
      </dgm:prSet>
      <dgm:spPr/>
    </dgm:pt>
    <dgm:pt modelId="{F4722951-691E-4B9D-BE7C-ADFF7E42C840}" type="pres">
      <dgm:prSet presAssocID="{5BAC27DD-1E74-43A0-ACE8-D8AE472D95D1}" presName="invisiNode" presStyleLbl="node1" presStyleIdx="0" presStyleCnt="3"/>
      <dgm:spPr/>
    </dgm:pt>
    <dgm:pt modelId="{6D15A2C1-6B09-46D0-959D-7973D2870817}" type="pres">
      <dgm:prSet presAssocID="{5BAC27DD-1E74-43A0-ACE8-D8AE472D95D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4000" b="-4000"/>
          </a:stretch>
        </a:blipFill>
      </dgm:spPr>
    </dgm:pt>
    <dgm:pt modelId="{2C2F4386-1F84-4665-95F5-B8D1D02E1D16}" type="pres">
      <dgm:prSet presAssocID="{F84065E5-D331-442D-84E3-D00D2F8EA903}" presName="sibTrans" presStyleLbl="sibTrans2D1" presStyleIdx="0" presStyleCnt="0"/>
      <dgm:spPr/>
    </dgm:pt>
    <dgm:pt modelId="{3F891909-35AA-41A7-BA21-5A37AF559CEE}" type="pres">
      <dgm:prSet presAssocID="{E0B79E69-42AF-4041-8EEC-EE086419D5DF}" presName="compNode" presStyleCnt="0"/>
      <dgm:spPr/>
    </dgm:pt>
    <dgm:pt modelId="{8939D654-FDAE-4500-859D-914184FCBCAA}" type="pres">
      <dgm:prSet presAssocID="{E0B79E69-42AF-4041-8EEC-EE086419D5DF}" presName="node" presStyleLbl="node1" presStyleIdx="1" presStyleCnt="3">
        <dgm:presLayoutVars>
          <dgm:bulletEnabled val="1"/>
        </dgm:presLayoutVars>
      </dgm:prSet>
      <dgm:spPr/>
    </dgm:pt>
    <dgm:pt modelId="{1BB4C3E0-1859-42DB-A153-1FB4A84AF89F}" type="pres">
      <dgm:prSet presAssocID="{E0B79E69-42AF-4041-8EEC-EE086419D5DF}" presName="invisiNode" presStyleLbl="node1" presStyleIdx="1" presStyleCnt="3"/>
      <dgm:spPr/>
    </dgm:pt>
    <dgm:pt modelId="{DE6B72D4-2027-4DDF-8CA2-4664FEFF1C24}" type="pres">
      <dgm:prSet presAssocID="{E0B79E69-42AF-4041-8EEC-EE086419D5DF}"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8000" r="-18000"/>
          </a:stretch>
        </a:blipFill>
      </dgm:spPr>
    </dgm:pt>
    <dgm:pt modelId="{D9733921-D9CB-43E7-A87F-46FD3CDC3C7F}" type="pres">
      <dgm:prSet presAssocID="{2DF08E6C-9B4C-4366-9391-9C281213B21E}" presName="sibTrans" presStyleLbl="sibTrans2D1" presStyleIdx="0" presStyleCnt="0"/>
      <dgm:spPr/>
    </dgm:pt>
    <dgm:pt modelId="{FA99605A-5C02-4418-A24B-FA6FB6CA4D21}" type="pres">
      <dgm:prSet presAssocID="{939FB353-9A59-4A6A-B644-785AAFD54B9D}" presName="compNode" presStyleCnt="0"/>
      <dgm:spPr/>
    </dgm:pt>
    <dgm:pt modelId="{0EA19032-8963-472C-ACD7-B9527436759F}" type="pres">
      <dgm:prSet presAssocID="{939FB353-9A59-4A6A-B644-785AAFD54B9D}" presName="node" presStyleLbl="node1" presStyleIdx="2" presStyleCnt="3">
        <dgm:presLayoutVars>
          <dgm:bulletEnabled val="1"/>
        </dgm:presLayoutVars>
      </dgm:prSet>
      <dgm:spPr/>
    </dgm:pt>
    <dgm:pt modelId="{E3CEDD52-B59E-42E9-8E9A-61C290583EA8}" type="pres">
      <dgm:prSet presAssocID="{939FB353-9A59-4A6A-B644-785AAFD54B9D}" presName="invisiNode" presStyleLbl="node1" presStyleIdx="2" presStyleCnt="3"/>
      <dgm:spPr/>
    </dgm:pt>
    <dgm:pt modelId="{254B2040-E777-46C9-9AC4-0553E27FFF7B}" type="pres">
      <dgm:prSet presAssocID="{939FB353-9A59-4A6A-B644-785AAFD54B9D}"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000" r="-1000"/>
          </a:stretch>
        </a:blipFill>
      </dgm:spPr>
    </dgm:pt>
  </dgm:ptLst>
  <dgm:cxnLst>
    <dgm:cxn modelId="{E1E53D62-6FAB-4F5D-90D2-23A2275B7B8B}" type="presOf" srcId="{8CFC2500-00DA-42B8-A1DF-A6433ACE1665}" destId="{6683AABE-7471-45C8-94E5-E2D8491D854C}" srcOrd="0" destOrd="0" presId="urn:microsoft.com/office/officeart/2005/8/layout/pList2"/>
    <dgm:cxn modelId="{B67EF952-41EC-45A4-AF53-B4EB591E7181}" srcId="{8CFC2500-00DA-42B8-A1DF-A6433ACE1665}" destId="{5BAC27DD-1E74-43A0-ACE8-D8AE472D95D1}" srcOrd="0" destOrd="0" parTransId="{B42DE101-EEB2-45F6-AC4F-9B9B0893B4B5}" sibTransId="{F84065E5-D331-442D-84E3-D00D2F8EA903}"/>
    <dgm:cxn modelId="{4C74CE56-B085-403B-98A6-4BD8338D4EA9}" type="presOf" srcId="{E0B79E69-42AF-4041-8EEC-EE086419D5DF}" destId="{8939D654-FDAE-4500-859D-914184FCBCAA}" srcOrd="0" destOrd="0" presId="urn:microsoft.com/office/officeart/2005/8/layout/pList2"/>
    <dgm:cxn modelId="{60367D7B-B5C4-451E-95A4-3039354618B7}" type="presOf" srcId="{5BAC27DD-1E74-43A0-ACE8-D8AE472D95D1}" destId="{BF9C8870-97EC-4C21-82FF-30D08D6DFFC0}" srcOrd="0" destOrd="0" presId="urn:microsoft.com/office/officeart/2005/8/layout/pList2"/>
    <dgm:cxn modelId="{588D8CA1-D5B7-47DB-9ABE-E2769A3A9654}" srcId="{8CFC2500-00DA-42B8-A1DF-A6433ACE1665}" destId="{E0B79E69-42AF-4041-8EEC-EE086419D5DF}" srcOrd="1" destOrd="0" parTransId="{229566B2-6CF8-4482-85E9-DBC0C54BE5AF}" sibTransId="{2DF08E6C-9B4C-4366-9391-9C281213B21E}"/>
    <dgm:cxn modelId="{878DC4B6-B498-42D7-867A-1EF36F3F50DA}" type="presOf" srcId="{F84065E5-D331-442D-84E3-D00D2F8EA903}" destId="{2C2F4386-1F84-4665-95F5-B8D1D02E1D16}" srcOrd="0" destOrd="0" presId="urn:microsoft.com/office/officeart/2005/8/layout/pList2"/>
    <dgm:cxn modelId="{4F7955B9-2F2F-46BB-83AD-85F84E3523B2}" type="presOf" srcId="{939FB353-9A59-4A6A-B644-785AAFD54B9D}" destId="{0EA19032-8963-472C-ACD7-B9527436759F}" srcOrd="0" destOrd="0" presId="urn:microsoft.com/office/officeart/2005/8/layout/pList2"/>
    <dgm:cxn modelId="{B492FDBF-3A80-4E37-BDF9-BF15B1E0872C}" srcId="{8CFC2500-00DA-42B8-A1DF-A6433ACE1665}" destId="{939FB353-9A59-4A6A-B644-785AAFD54B9D}" srcOrd="2" destOrd="0" parTransId="{7587975F-C54D-4A9F-999A-F54BC8CE541B}" sibTransId="{55F30EC8-2D9A-4F94-984E-9EB1C296BB84}"/>
    <dgm:cxn modelId="{552831D1-F543-49C7-836E-43947C0645C7}" type="presOf" srcId="{2DF08E6C-9B4C-4366-9391-9C281213B21E}" destId="{D9733921-D9CB-43E7-A87F-46FD3CDC3C7F}" srcOrd="0" destOrd="0" presId="urn:microsoft.com/office/officeart/2005/8/layout/pList2"/>
    <dgm:cxn modelId="{B39579BD-7A94-424D-8D48-AB946C87CF0F}" type="presParOf" srcId="{6683AABE-7471-45C8-94E5-E2D8491D854C}" destId="{F8485487-4BA0-47B6-8AA6-8ABB288AAB9D}" srcOrd="0" destOrd="0" presId="urn:microsoft.com/office/officeart/2005/8/layout/pList2"/>
    <dgm:cxn modelId="{BF4A9A89-39D5-47D8-B5F1-A5F8C69B99F5}" type="presParOf" srcId="{6683AABE-7471-45C8-94E5-E2D8491D854C}" destId="{52BB7B8E-26A8-4EF3-BE67-EAB7DD94E8BF}" srcOrd="1" destOrd="0" presId="urn:microsoft.com/office/officeart/2005/8/layout/pList2"/>
    <dgm:cxn modelId="{F9A138FB-1D48-40F6-B31D-6DFB1FC9638A}" type="presParOf" srcId="{52BB7B8E-26A8-4EF3-BE67-EAB7DD94E8BF}" destId="{703229C5-40BF-41A7-9492-02F270F7FABC}" srcOrd="0" destOrd="0" presId="urn:microsoft.com/office/officeart/2005/8/layout/pList2"/>
    <dgm:cxn modelId="{8C5AE918-4964-4AB8-B154-22A634BD540E}" type="presParOf" srcId="{703229C5-40BF-41A7-9492-02F270F7FABC}" destId="{BF9C8870-97EC-4C21-82FF-30D08D6DFFC0}" srcOrd="0" destOrd="0" presId="urn:microsoft.com/office/officeart/2005/8/layout/pList2"/>
    <dgm:cxn modelId="{AF6CD3DD-4B8B-4F41-9C93-1C980811346F}" type="presParOf" srcId="{703229C5-40BF-41A7-9492-02F270F7FABC}" destId="{F4722951-691E-4B9D-BE7C-ADFF7E42C840}" srcOrd="1" destOrd="0" presId="urn:microsoft.com/office/officeart/2005/8/layout/pList2"/>
    <dgm:cxn modelId="{9680B56A-A972-49EC-A434-C33F669675CE}" type="presParOf" srcId="{703229C5-40BF-41A7-9492-02F270F7FABC}" destId="{6D15A2C1-6B09-46D0-959D-7973D2870817}" srcOrd="2" destOrd="0" presId="urn:microsoft.com/office/officeart/2005/8/layout/pList2"/>
    <dgm:cxn modelId="{C71A66DC-4161-40C9-AEA9-811FE180A165}" type="presParOf" srcId="{52BB7B8E-26A8-4EF3-BE67-EAB7DD94E8BF}" destId="{2C2F4386-1F84-4665-95F5-B8D1D02E1D16}" srcOrd="1" destOrd="0" presId="urn:microsoft.com/office/officeart/2005/8/layout/pList2"/>
    <dgm:cxn modelId="{6748DB03-7F6B-4F3F-B46E-0314C25BEDAB}" type="presParOf" srcId="{52BB7B8E-26A8-4EF3-BE67-EAB7DD94E8BF}" destId="{3F891909-35AA-41A7-BA21-5A37AF559CEE}" srcOrd="2" destOrd="0" presId="urn:microsoft.com/office/officeart/2005/8/layout/pList2"/>
    <dgm:cxn modelId="{DF6F8A8D-49F2-4C39-BC65-3FED87AF0020}" type="presParOf" srcId="{3F891909-35AA-41A7-BA21-5A37AF559CEE}" destId="{8939D654-FDAE-4500-859D-914184FCBCAA}" srcOrd="0" destOrd="0" presId="urn:microsoft.com/office/officeart/2005/8/layout/pList2"/>
    <dgm:cxn modelId="{9059C421-0FE2-4326-A976-17D15EB988B1}" type="presParOf" srcId="{3F891909-35AA-41A7-BA21-5A37AF559CEE}" destId="{1BB4C3E0-1859-42DB-A153-1FB4A84AF89F}" srcOrd="1" destOrd="0" presId="urn:microsoft.com/office/officeart/2005/8/layout/pList2"/>
    <dgm:cxn modelId="{71372A95-E840-43D6-B377-26DAE7D80B4E}" type="presParOf" srcId="{3F891909-35AA-41A7-BA21-5A37AF559CEE}" destId="{DE6B72D4-2027-4DDF-8CA2-4664FEFF1C24}" srcOrd="2" destOrd="0" presId="urn:microsoft.com/office/officeart/2005/8/layout/pList2"/>
    <dgm:cxn modelId="{B0DFA64D-F891-4A1A-B1EE-FB830873EEED}" type="presParOf" srcId="{52BB7B8E-26A8-4EF3-BE67-EAB7DD94E8BF}" destId="{D9733921-D9CB-43E7-A87F-46FD3CDC3C7F}" srcOrd="3" destOrd="0" presId="urn:microsoft.com/office/officeart/2005/8/layout/pList2"/>
    <dgm:cxn modelId="{C53AFE63-C07A-425C-BF23-827520B4CC1C}" type="presParOf" srcId="{52BB7B8E-26A8-4EF3-BE67-EAB7DD94E8BF}" destId="{FA99605A-5C02-4418-A24B-FA6FB6CA4D21}" srcOrd="4" destOrd="0" presId="urn:microsoft.com/office/officeart/2005/8/layout/pList2"/>
    <dgm:cxn modelId="{034496A1-5FAF-4DF0-91F2-0904C569468B}" type="presParOf" srcId="{FA99605A-5C02-4418-A24B-FA6FB6CA4D21}" destId="{0EA19032-8963-472C-ACD7-B9527436759F}" srcOrd="0" destOrd="0" presId="urn:microsoft.com/office/officeart/2005/8/layout/pList2"/>
    <dgm:cxn modelId="{61955659-7C93-4B90-8190-D2C3EB2228F5}" type="presParOf" srcId="{FA99605A-5C02-4418-A24B-FA6FB6CA4D21}" destId="{E3CEDD52-B59E-42E9-8E9A-61C290583EA8}" srcOrd="1" destOrd="0" presId="urn:microsoft.com/office/officeart/2005/8/layout/pList2"/>
    <dgm:cxn modelId="{8E26CD54-BA1F-4202-B62C-8540E4BDF8D0}" type="presParOf" srcId="{FA99605A-5C02-4418-A24B-FA6FB6CA4D21}" destId="{254B2040-E777-46C9-9AC4-0553E27FFF7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85487-4BA0-47B6-8AA6-8ABB288AAB9D}">
      <dsp:nvSpPr>
        <dsp:cNvPr id="0" name=""/>
        <dsp:cNvSpPr/>
      </dsp:nvSpPr>
      <dsp:spPr>
        <a:xfrm>
          <a:off x="0" y="0"/>
          <a:ext cx="8229600" cy="2086212"/>
        </a:xfrm>
        <a:prstGeom prst="roundRect">
          <a:avLst>
            <a:gd name="adj" fmla="val 10000"/>
          </a:avLst>
        </a:prstGeom>
        <a:solidFill>
          <a:srgbClr val="FFC83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5A2C1-6B09-46D0-959D-7973D2870817}">
      <dsp:nvSpPr>
        <dsp:cNvPr id="0" name=""/>
        <dsp:cNvSpPr/>
      </dsp:nvSpPr>
      <dsp:spPr>
        <a:xfrm>
          <a:off x="246887" y="278161"/>
          <a:ext cx="2417445" cy="15298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9C8870-97EC-4C21-82FF-30D08D6DFFC0}">
      <dsp:nvSpPr>
        <dsp:cNvPr id="0" name=""/>
        <dsp:cNvSpPr/>
      </dsp:nvSpPr>
      <dsp:spPr>
        <a:xfrm rot="10800000">
          <a:off x="246887" y="2086212"/>
          <a:ext cx="2417445" cy="2549815"/>
        </a:xfrm>
        <a:prstGeom prst="round2SameRect">
          <a:avLst>
            <a:gd name="adj1" fmla="val 10500"/>
            <a:gd name="adj2" fmla="val 0"/>
          </a:avLst>
        </a:prstGeom>
        <a:solidFill>
          <a:srgbClr val="0056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FFC830"/>
              </a:solidFill>
            </a:rPr>
            <a:t>Diagnostic</a:t>
          </a:r>
        </a:p>
        <a:p>
          <a:pPr marL="0" lvl="0" indent="0" algn="l" defTabSz="1066800">
            <a:lnSpc>
              <a:spcPct val="90000"/>
            </a:lnSpc>
            <a:spcBef>
              <a:spcPct val="0"/>
            </a:spcBef>
            <a:spcAft>
              <a:spcPct val="35000"/>
            </a:spcAft>
            <a:buNone/>
          </a:pPr>
          <a:r>
            <a:rPr lang="en-US" sz="1900" kern="1200" dirty="0"/>
            <a:t>-Determines what learners know and don’t know</a:t>
          </a:r>
        </a:p>
        <a:p>
          <a:pPr marL="0" lvl="0" indent="0" algn="l" defTabSz="1066800">
            <a:lnSpc>
              <a:spcPct val="90000"/>
            </a:lnSpc>
            <a:spcBef>
              <a:spcPct val="0"/>
            </a:spcBef>
            <a:spcAft>
              <a:spcPct val="35000"/>
            </a:spcAft>
            <a:buNone/>
          </a:pPr>
          <a:r>
            <a:rPr lang="en-US" sz="1900" kern="1200" dirty="0"/>
            <a:t>-Supports instructional planning</a:t>
          </a:r>
        </a:p>
      </dsp:txBody>
      <dsp:txXfrm rot="10800000">
        <a:off x="321232" y="2086212"/>
        <a:ext cx="2268755" cy="2475470"/>
      </dsp:txXfrm>
    </dsp:sp>
    <dsp:sp modelId="{DE6B72D4-2027-4DDF-8CA2-4664FEFF1C24}">
      <dsp:nvSpPr>
        <dsp:cNvPr id="0" name=""/>
        <dsp:cNvSpPr/>
      </dsp:nvSpPr>
      <dsp:spPr>
        <a:xfrm>
          <a:off x="2906077" y="278161"/>
          <a:ext cx="2417445" cy="152988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39D654-FDAE-4500-859D-914184FCBCAA}">
      <dsp:nvSpPr>
        <dsp:cNvPr id="0" name=""/>
        <dsp:cNvSpPr/>
      </dsp:nvSpPr>
      <dsp:spPr>
        <a:xfrm rot="10800000">
          <a:off x="2906077" y="2086212"/>
          <a:ext cx="2417445" cy="2549815"/>
        </a:xfrm>
        <a:prstGeom prst="round2SameRect">
          <a:avLst>
            <a:gd name="adj1" fmla="val 10500"/>
            <a:gd name="adj2" fmla="val 0"/>
          </a:avLst>
        </a:prstGeom>
        <a:solidFill>
          <a:srgbClr val="0056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FFC830"/>
              </a:solidFill>
            </a:rPr>
            <a:t>Formative</a:t>
          </a:r>
        </a:p>
        <a:p>
          <a:pPr marL="0" lvl="0" indent="0" algn="l" defTabSz="1066800">
            <a:lnSpc>
              <a:spcPct val="90000"/>
            </a:lnSpc>
            <a:spcBef>
              <a:spcPct val="0"/>
            </a:spcBef>
            <a:spcAft>
              <a:spcPct val="35000"/>
            </a:spcAft>
            <a:buNone/>
          </a:pPr>
          <a:r>
            <a:rPr lang="en-US" sz="2100" kern="1200" dirty="0"/>
            <a:t>-Evaluates the learning process</a:t>
          </a:r>
        </a:p>
        <a:p>
          <a:pPr marL="0" lvl="0" indent="0" algn="l" defTabSz="1066800">
            <a:lnSpc>
              <a:spcPct val="90000"/>
            </a:lnSpc>
            <a:spcBef>
              <a:spcPct val="0"/>
            </a:spcBef>
            <a:spcAft>
              <a:spcPct val="35000"/>
            </a:spcAft>
            <a:buNone/>
          </a:pPr>
          <a:r>
            <a:rPr lang="en-US" sz="2100" kern="1200" dirty="0"/>
            <a:t>-Assesses learner’s progress</a:t>
          </a:r>
        </a:p>
      </dsp:txBody>
      <dsp:txXfrm rot="10800000">
        <a:off x="2980422" y="2086212"/>
        <a:ext cx="2268755" cy="2475470"/>
      </dsp:txXfrm>
    </dsp:sp>
    <dsp:sp modelId="{254B2040-E777-46C9-9AC4-0553E27FFF7B}">
      <dsp:nvSpPr>
        <dsp:cNvPr id="0" name=""/>
        <dsp:cNvSpPr/>
      </dsp:nvSpPr>
      <dsp:spPr>
        <a:xfrm>
          <a:off x="5565267" y="278161"/>
          <a:ext cx="2417445" cy="152988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19032-8963-472C-ACD7-B9527436759F}">
      <dsp:nvSpPr>
        <dsp:cNvPr id="0" name=""/>
        <dsp:cNvSpPr/>
      </dsp:nvSpPr>
      <dsp:spPr>
        <a:xfrm rot="10800000">
          <a:off x="5565267" y="2086212"/>
          <a:ext cx="2417445" cy="2549815"/>
        </a:xfrm>
        <a:prstGeom prst="round2SameRect">
          <a:avLst>
            <a:gd name="adj1" fmla="val 10500"/>
            <a:gd name="adj2" fmla="val 0"/>
          </a:avLst>
        </a:prstGeom>
        <a:solidFill>
          <a:srgbClr val="0056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FFC830"/>
              </a:solidFill>
            </a:rPr>
            <a:t>Summative</a:t>
          </a:r>
        </a:p>
        <a:p>
          <a:pPr marL="0" lvl="0" indent="0" algn="ctr" defTabSz="1066800">
            <a:lnSpc>
              <a:spcPct val="90000"/>
            </a:lnSpc>
            <a:spcBef>
              <a:spcPct val="0"/>
            </a:spcBef>
            <a:spcAft>
              <a:spcPct val="35000"/>
            </a:spcAft>
            <a:buNone/>
          </a:pPr>
          <a:r>
            <a:rPr lang="en-US" sz="1900" kern="1200" dirty="0"/>
            <a:t>-At the end </a:t>
          </a:r>
        </a:p>
        <a:p>
          <a:pPr marL="0" lvl="0" indent="0" algn="ctr" defTabSz="1066800">
            <a:lnSpc>
              <a:spcPct val="90000"/>
            </a:lnSpc>
            <a:spcBef>
              <a:spcPct val="0"/>
            </a:spcBef>
            <a:spcAft>
              <a:spcPct val="35000"/>
            </a:spcAft>
            <a:buNone/>
          </a:pPr>
          <a:r>
            <a:rPr lang="en-US" sz="1900" kern="1200" dirty="0"/>
            <a:t>-Determine learner knowledge &amp; skills related to learning goals</a:t>
          </a:r>
        </a:p>
        <a:p>
          <a:pPr marL="0" lvl="0" indent="0" algn="ctr" defTabSz="1066800">
            <a:lnSpc>
              <a:spcPct val="90000"/>
            </a:lnSpc>
            <a:spcBef>
              <a:spcPct val="0"/>
            </a:spcBef>
            <a:spcAft>
              <a:spcPct val="35000"/>
            </a:spcAft>
            <a:buNone/>
          </a:pPr>
          <a:r>
            <a:rPr lang="en-US" sz="1900" kern="1200" dirty="0"/>
            <a:t>-Formal</a:t>
          </a:r>
        </a:p>
      </dsp:txBody>
      <dsp:txXfrm rot="10800000">
        <a:off x="5639612" y="2086212"/>
        <a:ext cx="2268755" cy="247547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06BB2-4713-4E0D-A363-683D3DA21D82}" type="datetimeFigureOut">
              <a:rPr lang="en-US" smtClean="0"/>
              <a:t>12/14/2022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03664-3018-4BE8-A0A1-B4B836101315}" type="slidenum">
              <a:rPr lang="en-US" smtClean="0"/>
              <a:t>‹#›</a:t>
            </a:fld>
            <a:endParaRPr lang="en-US"/>
          </a:p>
        </p:txBody>
      </p:sp>
    </p:spTree>
    <p:extLst>
      <p:ext uri="{BB962C8B-B14F-4D97-AF65-F5344CB8AC3E}">
        <p14:creationId xmlns:p14="http://schemas.microsoft.com/office/powerpoint/2010/main" val="336671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Today, we will focus on assessment</a:t>
            </a:r>
          </a:p>
        </p:txBody>
      </p:sp>
      <p:sp>
        <p:nvSpPr>
          <p:cNvPr id="4" name="Slide Number Placeholder 3"/>
          <p:cNvSpPr>
            <a:spLocks noGrp="1"/>
          </p:cNvSpPr>
          <p:nvPr>
            <p:ph type="sldNum" sz="quarter" idx="10"/>
          </p:nvPr>
        </p:nvSpPr>
        <p:spPr/>
        <p:txBody>
          <a:bodyPr/>
          <a:lstStyle/>
          <a:p>
            <a:fld id="{17E7B8DB-7065-41C1-B4F8-FA39CB14EB66}"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rubric used for an assessment aligned with the learning objectives. </a:t>
            </a:r>
          </a:p>
        </p:txBody>
      </p:sp>
      <p:sp>
        <p:nvSpPr>
          <p:cNvPr id="4" name="Slide Number Placeholder 3"/>
          <p:cNvSpPr>
            <a:spLocks noGrp="1"/>
          </p:cNvSpPr>
          <p:nvPr>
            <p:ph type="sldNum" sz="quarter" idx="5"/>
          </p:nvPr>
        </p:nvSpPr>
        <p:spPr/>
        <p:txBody>
          <a:bodyPr/>
          <a:lstStyle/>
          <a:p>
            <a:fld id="{4C403664-3018-4BE8-A0A1-B4B836101315}" type="slidenum">
              <a:rPr lang="en-US" smtClean="0"/>
              <a:t>18</a:t>
            </a:fld>
            <a:endParaRPr lang="en-US"/>
          </a:p>
        </p:txBody>
      </p:sp>
    </p:spTree>
    <p:extLst>
      <p:ext uri="{BB962C8B-B14F-4D97-AF65-F5344CB8AC3E}">
        <p14:creationId xmlns:p14="http://schemas.microsoft.com/office/powerpoint/2010/main" val="137308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examples, and these objectives can and should be formatively assessed in multiple ways.</a:t>
            </a:r>
          </a:p>
        </p:txBody>
      </p:sp>
      <p:sp>
        <p:nvSpPr>
          <p:cNvPr id="4" name="Slide Number Placeholder 3"/>
          <p:cNvSpPr>
            <a:spLocks noGrp="1"/>
          </p:cNvSpPr>
          <p:nvPr>
            <p:ph type="sldNum" sz="quarter" idx="5"/>
          </p:nvPr>
        </p:nvSpPr>
        <p:spPr/>
        <p:txBody>
          <a:bodyPr/>
          <a:lstStyle/>
          <a:p>
            <a:fld id="{4C403664-3018-4BE8-A0A1-B4B836101315}" type="slidenum">
              <a:rPr lang="en-US" smtClean="0"/>
              <a:t>19</a:t>
            </a:fld>
            <a:endParaRPr lang="en-US"/>
          </a:p>
        </p:txBody>
      </p:sp>
    </p:spTree>
    <p:extLst>
      <p:ext uri="{BB962C8B-B14F-4D97-AF65-F5344CB8AC3E}">
        <p14:creationId xmlns:p14="http://schemas.microsoft.com/office/powerpoint/2010/main" val="420109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skills be measured</a:t>
            </a:r>
            <a:r>
              <a:rPr lang="en-US" baseline="0" dirty="0"/>
              <a:t> through a traditional test?</a:t>
            </a:r>
          </a:p>
          <a:p>
            <a:endParaRPr lang="en-US" baseline="0" dirty="0"/>
          </a:p>
          <a:p>
            <a:r>
              <a:rPr lang="en-US" baseline="0" dirty="0"/>
              <a:t>The packet “Assessing Student Learning” provides great tips on writing good test items.</a:t>
            </a:r>
            <a:endParaRPr lang="en-US" dirty="0"/>
          </a:p>
        </p:txBody>
      </p:sp>
      <p:sp>
        <p:nvSpPr>
          <p:cNvPr id="4" name="Slide Number Placeholder 3"/>
          <p:cNvSpPr>
            <a:spLocks noGrp="1"/>
          </p:cNvSpPr>
          <p:nvPr>
            <p:ph type="sldNum" sz="quarter" idx="10"/>
          </p:nvPr>
        </p:nvSpPr>
        <p:spPr/>
        <p:txBody>
          <a:bodyPr/>
          <a:lstStyle/>
          <a:p>
            <a:fld id="{DAEF3E0D-4460-48C0-942B-7843C3A177C5}" type="slidenum">
              <a:rPr lang="en-US" smtClean="0"/>
              <a:t>22</a:t>
            </a:fld>
            <a:endParaRPr lang="en-US"/>
          </a:p>
        </p:txBody>
      </p:sp>
    </p:spTree>
    <p:extLst>
      <p:ext uri="{BB962C8B-B14F-4D97-AF65-F5344CB8AC3E}">
        <p14:creationId xmlns:p14="http://schemas.microsoft.com/office/powerpoint/2010/main" val="230401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403664-3018-4BE8-A0A1-B4B836101315}" type="slidenum">
              <a:rPr lang="en-US" smtClean="0"/>
              <a:t>24</a:t>
            </a:fld>
            <a:endParaRPr lang="en-US"/>
          </a:p>
        </p:txBody>
      </p:sp>
    </p:spTree>
    <p:extLst>
      <p:ext uri="{BB962C8B-B14F-4D97-AF65-F5344CB8AC3E}">
        <p14:creationId xmlns:p14="http://schemas.microsoft.com/office/powerpoint/2010/main" val="684800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EEC24515-45BB-47EC-862C-9AA050AAA03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3C6D73-3508-44BD-B902-F52116587107}" type="slidenum">
              <a:rPr lang="en-US" altLang="en-US"/>
              <a:pPr>
                <a:spcBef>
                  <a:spcPct val="0"/>
                </a:spcBef>
              </a:pPr>
              <a:t>35</a:t>
            </a:fld>
            <a:endParaRPr lang="en-US" altLang="en-US"/>
          </a:p>
        </p:txBody>
      </p:sp>
      <p:sp>
        <p:nvSpPr>
          <p:cNvPr id="11267" name="Rectangle 2">
            <a:extLst>
              <a:ext uri="{FF2B5EF4-FFF2-40B4-BE49-F238E27FC236}">
                <a16:creationId xmlns:a16="http://schemas.microsoft.com/office/drawing/2014/main" id="{40BB32F1-5877-470D-8835-E5FD3D310649}"/>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6904E950-814E-41CB-BEA4-BFC8075B6F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Consider time constraints, resources, student needs</a:t>
            </a:r>
          </a:p>
          <a:p>
            <a:pPr eaLnBrk="1" hangingPunct="1"/>
            <a:r>
              <a:rPr lang="en-US" altLang="en-US"/>
              <a:t>Performance assessments usually measure several learning goals at once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3542656-96B2-44E8-9A76-F80CF794D7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DB21AB-F396-4B03-B496-FA956F3A7210}" type="slidenum">
              <a:rPr lang="en-US" altLang="en-US"/>
              <a:pPr>
                <a:spcBef>
                  <a:spcPct val="0"/>
                </a:spcBef>
              </a:pPr>
              <a:t>36</a:t>
            </a:fld>
            <a:endParaRPr lang="en-US" altLang="en-US"/>
          </a:p>
        </p:txBody>
      </p:sp>
      <p:sp>
        <p:nvSpPr>
          <p:cNvPr id="14339" name="Rectangle 2">
            <a:extLst>
              <a:ext uri="{FF2B5EF4-FFF2-40B4-BE49-F238E27FC236}">
                <a16:creationId xmlns:a16="http://schemas.microsoft.com/office/drawing/2014/main" id="{E22F303E-585C-45A5-8E32-F00A31B6C509}"/>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7C6AFB40-0B90-4AC1-A32D-E7D8C5F033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D7EE83B-C62B-47B1-BA65-C627C9161E18}"/>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D782E794-A5FE-4C64-A3A5-6E949D3262A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is where you set up the problem, project or challenge.  </a:t>
            </a:r>
          </a:p>
          <a:p>
            <a:pPr eaLnBrk="1" hangingPunct="1"/>
            <a:endParaRPr lang="en-US" altLang="en-US"/>
          </a:p>
          <a:p>
            <a:pPr eaLnBrk="1" hangingPunct="1"/>
            <a:r>
              <a:rPr lang="en-US" altLang="en-US"/>
              <a:t>What type of approach is this?  </a:t>
            </a:r>
          </a:p>
        </p:txBody>
      </p:sp>
      <p:sp>
        <p:nvSpPr>
          <p:cNvPr id="20484" name="Slide Number Placeholder 3">
            <a:extLst>
              <a:ext uri="{FF2B5EF4-FFF2-40B4-BE49-F238E27FC236}">
                <a16:creationId xmlns:a16="http://schemas.microsoft.com/office/drawing/2014/main" id="{003B62A4-D99E-43EF-9DB3-F0DE07BF778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C025EC-6CAA-411C-84AF-585F42BC35A2}" type="slidenum">
              <a:rPr lang="en-US" altLang="en-US"/>
              <a:pPr>
                <a:spcBef>
                  <a:spcPct val="0"/>
                </a:spcBef>
              </a:pPr>
              <a:t>40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0211F03-A12F-411A-8B52-D11C2929EC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BD579B-C39B-4E5E-9CC1-98295E556962}" type="slidenum">
              <a:rPr lang="en-US" altLang="en-US"/>
              <a:pPr>
                <a:spcBef>
                  <a:spcPct val="0"/>
                </a:spcBef>
              </a:pPr>
              <a:t>44</a:t>
            </a:fld>
            <a:endParaRPr lang="en-US" altLang="en-US"/>
          </a:p>
        </p:txBody>
      </p:sp>
      <p:sp>
        <p:nvSpPr>
          <p:cNvPr id="26627" name="Rectangle 2">
            <a:extLst>
              <a:ext uri="{FF2B5EF4-FFF2-40B4-BE49-F238E27FC236}">
                <a16:creationId xmlns:a16="http://schemas.microsoft.com/office/drawing/2014/main" id="{4BE83DA1-B0CA-478A-9C98-9DD72A4539A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B86542F-02E8-4345-A86E-76898CB6E5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After you decide what assessment activity the students will do, you need to decide how you will measure their learning.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D4FF21D-A975-4F77-9812-49D9FFF5B82A}"/>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619697D6-6B48-4DD8-B287-5FFE2A7E8FD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You can also use numbers/scores for the levels in place of descriptors or alongside.</a:t>
            </a:r>
          </a:p>
        </p:txBody>
      </p:sp>
      <p:sp>
        <p:nvSpPr>
          <p:cNvPr id="28676" name="Slide Number Placeholder 3">
            <a:extLst>
              <a:ext uri="{FF2B5EF4-FFF2-40B4-BE49-F238E27FC236}">
                <a16:creationId xmlns:a16="http://schemas.microsoft.com/office/drawing/2014/main" id="{C3F4C7AE-CC25-4DAC-93D3-EBE9486DB6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C4646D-5DF1-42FE-9772-CDC0290061D3}" type="slidenum">
              <a:rPr lang="en-US" altLang="en-US"/>
              <a:pPr>
                <a:spcBef>
                  <a:spcPct val="0"/>
                </a:spcBef>
              </a:pPr>
              <a:t>45</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CF87350-4593-4FA6-8481-CB2E7EBEE8F3}"/>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76E626D2-5D30-483B-B23D-797DBFE424C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6868" name="Slide Number Placeholder 3">
            <a:extLst>
              <a:ext uri="{FF2B5EF4-FFF2-40B4-BE49-F238E27FC236}">
                <a16:creationId xmlns:a16="http://schemas.microsoft.com/office/drawing/2014/main" id="{EA86CAC9-E020-4749-A63E-D1A759FEFE2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F612F9-C27A-4B8D-B163-C666A8502F27}" type="slidenum">
              <a:rPr lang="en-US" altLang="en-US"/>
              <a:pPr>
                <a:spcBef>
                  <a:spcPct val="0"/>
                </a:spcBef>
              </a:pPr>
              <a:t>46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some basic definitions—likely not new to you, but I want us starting from the same place</a:t>
            </a:r>
          </a:p>
        </p:txBody>
      </p:sp>
      <p:sp>
        <p:nvSpPr>
          <p:cNvPr id="4" name="Slide Number Placeholder 3"/>
          <p:cNvSpPr>
            <a:spLocks noGrp="1"/>
          </p:cNvSpPr>
          <p:nvPr>
            <p:ph type="sldNum" sz="quarter" idx="5"/>
          </p:nvPr>
        </p:nvSpPr>
        <p:spPr/>
        <p:txBody>
          <a:bodyPr/>
          <a:lstStyle/>
          <a:p>
            <a:fld id="{4C403664-3018-4BE8-A0A1-B4B836101315}" type="slidenum">
              <a:rPr lang="en-US" smtClean="0"/>
              <a:t>6</a:t>
            </a:fld>
            <a:endParaRPr lang="en-US"/>
          </a:p>
        </p:txBody>
      </p:sp>
    </p:spTree>
    <p:extLst>
      <p:ext uri="{BB962C8B-B14F-4D97-AF65-F5344CB8AC3E}">
        <p14:creationId xmlns:p14="http://schemas.microsoft.com/office/powerpoint/2010/main" val="85158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9485D9C-1610-42DA-9131-DFFB27258917}"/>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02B0FC5C-DEE7-4DD6-AA2D-9330683EB6E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Use the unit goals to create the rubric.  Consider which goals are being measured by the project and use them as rubric categories.  Pay attention to the verbs.</a:t>
            </a:r>
          </a:p>
        </p:txBody>
      </p:sp>
      <p:sp>
        <p:nvSpPr>
          <p:cNvPr id="39940" name="Slide Number Placeholder 3">
            <a:extLst>
              <a:ext uri="{FF2B5EF4-FFF2-40B4-BE49-F238E27FC236}">
                <a16:creationId xmlns:a16="http://schemas.microsoft.com/office/drawing/2014/main" id="{1AD4B812-9578-4E97-90D8-ABE07888325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CB76A-2C1C-42FC-AE64-69E1E9BFE8F4}" type="slidenum">
              <a:rPr lang="en-US" altLang="en-US"/>
              <a:pPr>
                <a:spcBef>
                  <a:spcPct val="0"/>
                </a:spcBef>
              </a:pPr>
              <a:t>47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Evaluating Student Achievement</a:t>
            </a:r>
          </a:p>
          <a:p>
            <a:endParaRPr lang="en-US" dirty="0"/>
          </a:p>
          <a:p>
            <a:r>
              <a:rPr lang="en-US" dirty="0"/>
              <a:t>Monitor Student Progress</a:t>
            </a:r>
          </a:p>
          <a:p>
            <a:endParaRPr lang="en-US" dirty="0"/>
          </a:p>
          <a:p>
            <a:r>
              <a:rPr lang="en-US" dirty="0"/>
              <a:t>Evaluate Program</a:t>
            </a:r>
          </a:p>
          <a:p>
            <a:endParaRPr lang="en-US" dirty="0"/>
          </a:p>
          <a:p>
            <a:r>
              <a:rPr lang="en-US" dirty="0"/>
              <a:t>Make Instructional Decisions</a:t>
            </a:r>
          </a:p>
          <a:p>
            <a:endParaRPr lang="en-US" dirty="0"/>
          </a:p>
        </p:txBody>
      </p:sp>
      <p:sp>
        <p:nvSpPr>
          <p:cNvPr id="4" name="Slide Number Placeholder 3"/>
          <p:cNvSpPr>
            <a:spLocks noGrp="1"/>
          </p:cNvSpPr>
          <p:nvPr>
            <p:ph type="sldNum" sz="quarter" idx="10"/>
          </p:nvPr>
        </p:nvSpPr>
        <p:spPr/>
        <p:txBody>
          <a:bodyPr/>
          <a:lstStyle/>
          <a:p>
            <a:fld id="{17E7B8DB-7065-41C1-B4F8-FA39CB14EB66}"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consider the limitations of each. (in class, outside of class, collaboratively, independently, with or without resources)</a:t>
            </a:r>
          </a:p>
        </p:txBody>
      </p:sp>
      <p:sp>
        <p:nvSpPr>
          <p:cNvPr id="4" name="Slide Number Placeholder 3"/>
          <p:cNvSpPr>
            <a:spLocks noGrp="1"/>
          </p:cNvSpPr>
          <p:nvPr>
            <p:ph type="sldNum" sz="quarter" idx="5"/>
          </p:nvPr>
        </p:nvSpPr>
        <p:spPr/>
        <p:txBody>
          <a:bodyPr/>
          <a:lstStyle/>
          <a:p>
            <a:fld id="{4C403664-3018-4BE8-A0A1-B4B836101315}" type="slidenum">
              <a:rPr lang="en-US" smtClean="0"/>
              <a:t>9</a:t>
            </a:fld>
            <a:endParaRPr lang="en-US"/>
          </a:p>
        </p:txBody>
      </p:sp>
    </p:spTree>
    <p:extLst>
      <p:ext uri="{BB962C8B-B14F-4D97-AF65-F5344CB8AC3E}">
        <p14:creationId xmlns:p14="http://schemas.microsoft.com/office/powerpoint/2010/main" val="193556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E7B8DB-7065-41C1-B4F8-FA39CB14EB66}"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written well, the course objectives will guide you in selecting the best way to assess student learning. </a:t>
            </a:r>
          </a:p>
        </p:txBody>
      </p:sp>
      <p:sp>
        <p:nvSpPr>
          <p:cNvPr id="4" name="Slide Number Placeholder 3"/>
          <p:cNvSpPr>
            <a:spLocks noGrp="1"/>
          </p:cNvSpPr>
          <p:nvPr>
            <p:ph type="sldNum" sz="quarter" idx="5"/>
          </p:nvPr>
        </p:nvSpPr>
        <p:spPr/>
        <p:txBody>
          <a:bodyPr/>
          <a:lstStyle/>
          <a:p>
            <a:fld id="{4C403664-3018-4BE8-A0A1-B4B836101315}" type="slidenum">
              <a:rPr lang="en-US" smtClean="0"/>
              <a:t>13</a:t>
            </a:fld>
            <a:endParaRPr lang="en-US"/>
          </a:p>
        </p:txBody>
      </p:sp>
    </p:spTree>
    <p:extLst>
      <p:ext uri="{BB962C8B-B14F-4D97-AF65-F5344CB8AC3E}">
        <p14:creationId xmlns:p14="http://schemas.microsoft.com/office/powerpoint/2010/main" val="412399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course level objectives, so the assessments are summative in nature. </a:t>
            </a:r>
          </a:p>
        </p:txBody>
      </p:sp>
      <p:sp>
        <p:nvSpPr>
          <p:cNvPr id="4" name="Slide Number Placeholder 3"/>
          <p:cNvSpPr>
            <a:spLocks noGrp="1"/>
          </p:cNvSpPr>
          <p:nvPr>
            <p:ph type="sldNum" sz="quarter" idx="5"/>
          </p:nvPr>
        </p:nvSpPr>
        <p:spPr/>
        <p:txBody>
          <a:bodyPr/>
          <a:lstStyle/>
          <a:p>
            <a:fld id="{4C403664-3018-4BE8-A0A1-B4B836101315}" type="slidenum">
              <a:rPr lang="en-US" smtClean="0"/>
              <a:t>14</a:t>
            </a:fld>
            <a:endParaRPr lang="en-US"/>
          </a:p>
        </p:txBody>
      </p:sp>
    </p:spTree>
    <p:extLst>
      <p:ext uri="{BB962C8B-B14F-4D97-AF65-F5344CB8AC3E}">
        <p14:creationId xmlns:p14="http://schemas.microsoft.com/office/powerpoint/2010/main" val="262223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F3E0D-4460-48C0-942B-7843C3A177C5}" type="slidenum">
              <a:rPr lang="en-US" smtClean="0"/>
              <a:t>16</a:t>
            </a:fld>
            <a:endParaRPr lang="en-US"/>
          </a:p>
        </p:txBody>
      </p:sp>
    </p:spTree>
    <p:extLst>
      <p:ext uri="{BB962C8B-B14F-4D97-AF65-F5344CB8AC3E}">
        <p14:creationId xmlns:p14="http://schemas.microsoft.com/office/powerpoint/2010/main" val="163631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course learning objectives aligned with the assessments and program objectives. </a:t>
            </a:r>
          </a:p>
        </p:txBody>
      </p:sp>
      <p:sp>
        <p:nvSpPr>
          <p:cNvPr id="4" name="Slide Number Placeholder 3"/>
          <p:cNvSpPr>
            <a:spLocks noGrp="1"/>
          </p:cNvSpPr>
          <p:nvPr>
            <p:ph type="sldNum" sz="quarter" idx="5"/>
          </p:nvPr>
        </p:nvSpPr>
        <p:spPr/>
        <p:txBody>
          <a:bodyPr/>
          <a:lstStyle/>
          <a:p>
            <a:fld id="{4C403664-3018-4BE8-A0A1-B4B836101315}" type="slidenum">
              <a:rPr lang="en-US" smtClean="0"/>
              <a:t>17</a:t>
            </a:fld>
            <a:endParaRPr lang="en-US"/>
          </a:p>
        </p:txBody>
      </p:sp>
    </p:spTree>
    <p:extLst>
      <p:ext uri="{BB962C8B-B14F-4D97-AF65-F5344CB8AC3E}">
        <p14:creationId xmlns:p14="http://schemas.microsoft.com/office/powerpoint/2010/main" val="857050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p:spTree>
      <p:nvGrpSpPr>
        <p:cNvPr id="1" name=""/>
        <p:cNvGrpSpPr/>
        <p:nvPr/>
      </p:nvGrpSpPr>
      <p:grpSpPr>
        <a:xfrm>
          <a:off x="0" y="0"/>
          <a:ext cx="0" cy="0"/>
          <a:chOff x="0" y="0"/>
          <a:chExt cx="0" cy="0"/>
        </a:xfrm>
      </p:grpSpPr>
      <p:pic>
        <p:nvPicPr>
          <p:cNvPr id="2" name="Picture 8" descr="green.template_graphics3.wmf">
            <a:extLst>
              <a:ext uri="{FF2B5EF4-FFF2-40B4-BE49-F238E27FC236}">
                <a16:creationId xmlns:a16="http://schemas.microsoft.com/office/drawing/2014/main" id="{9CFEBE20-2483-4B36-BE9C-721573BE3A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098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4FC0C26B-B42C-42C7-AC96-EF5621C7CF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19725A34-0046-4895-8F3E-E13D64C485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2841625"/>
            <a:ext cx="6642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670D5590-3F36-4D55-B74C-286C0CAE55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82688" y="5884863"/>
            <a:ext cx="6784975" cy="641350"/>
          </a:xfrm>
          <a:prstGeom prst="rect">
            <a:avLst/>
          </a:prstGeom>
          <a:noFill/>
          <a:ln>
            <a:noFill/>
          </a:ln>
          <a:extLst>
            <a:ext uri="{909E8E84-426E-40DD-AFC4-6F175D3DCCD1}">
              <a14:hiddenFill xmlns:a14="http://schemas.microsoft.com/office/drawing/2010/main">
                <a:solidFill>
                  <a:srgbClr val="FFFFFF">
                    <a:alpha val="600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40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9AD258B-A569-453C-B941-D7A25AC678A7}"/>
              </a:ext>
            </a:extLst>
          </p:cNvPr>
          <p:cNvSpPr>
            <a:spLocks noGrp="1"/>
          </p:cNvSpPr>
          <p:nvPr>
            <p:ph type="dt" sz="half" idx="10"/>
          </p:nvPr>
        </p:nvSpPr>
        <p:spPr/>
        <p:txBody>
          <a:bodyPr/>
          <a:lstStyle>
            <a:lvl1pPr>
              <a:defRPr/>
            </a:lvl1pPr>
          </a:lstStyle>
          <a:p>
            <a:pPr>
              <a:defRPr/>
            </a:pPr>
            <a:fld id="{BBC88F7A-5A44-4641-996F-2490C99E11F6}" type="datetime1">
              <a:rPr lang="en-US"/>
              <a:pPr>
                <a:defRPr/>
              </a:pPr>
              <a:t>12/14/2022</a:t>
            </a:fld>
            <a:endParaRPr lang="en-US"/>
          </a:p>
        </p:txBody>
      </p:sp>
      <p:sp>
        <p:nvSpPr>
          <p:cNvPr id="6" name="Footer Placeholder 4">
            <a:extLst>
              <a:ext uri="{FF2B5EF4-FFF2-40B4-BE49-F238E27FC236}">
                <a16:creationId xmlns:a16="http://schemas.microsoft.com/office/drawing/2014/main" id="{CCB32DA6-D855-4BC4-BF3D-CAD25447CA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057BD2-1C1E-48FA-BEDB-C05CE43AD63C}"/>
              </a:ext>
            </a:extLst>
          </p:cNvPr>
          <p:cNvSpPr>
            <a:spLocks noGrp="1"/>
          </p:cNvSpPr>
          <p:nvPr>
            <p:ph type="sldNum" sz="quarter" idx="12"/>
          </p:nvPr>
        </p:nvSpPr>
        <p:spPr/>
        <p:txBody>
          <a:bodyPr/>
          <a:lstStyle>
            <a:lvl1pPr>
              <a:defRPr/>
            </a:lvl1pPr>
          </a:lstStyle>
          <a:p>
            <a:pPr>
              <a:defRPr/>
            </a:pPr>
            <a:fld id="{6A8168BF-F1DE-42E1-9292-C981D41B9E07}" type="slidenum">
              <a:rPr lang="en-US"/>
              <a:pPr>
                <a:defRPr/>
              </a:pPr>
              <a:t>‹#›</a:t>
            </a:fld>
            <a:endParaRPr lang="en-US" dirty="0"/>
          </a:p>
        </p:txBody>
      </p:sp>
    </p:spTree>
    <p:extLst>
      <p:ext uri="{BB962C8B-B14F-4D97-AF65-F5344CB8AC3E}">
        <p14:creationId xmlns:p14="http://schemas.microsoft.com/office/powerpoint/2010/main" val="170657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6EA312D-CF17-4BF9-B2F8-896B3C4A7778}"/>
              </a:ext>
            </a:extLst>
          </p:cNvPr>
          <p:cNvSpPr>
            <a:spLocks noGrp="1"/>
          </p:cNvSpPr>
          <p:nvPr>
            <p:ph type="dt" sz="half" idx="10"/>
          </p:nvPr>
        </p:nvSpPr>
        <p:spPr/>
        <p:txBody>
          <a:bodyPr/>
          <a:lstStyle>
            <a:lvl1pPr>
              <a:defRPr/>
            </a:lvl1pPr>
          </a:lstStyle>
          <a:p>
            <a:pPr>
              <a:defRPr/>
            </a:pPr>
            <a:fld id="{D4F0AE8E-503C-4EF2-A265-9F8F8CFE6529}" type="datetime1">
              <a:rPr lang="en-US"/>
              <a:pPr>
                <a:defRPr/>
              </a:pPr>
              <a:t>12/14/2022</a:t>
            </a:fld>
            <a:endParaRPr lang="en-US"/>
          </a:p>
        </p:txBody>
      </p:sp>
      <p:sp>
        <p:nvSpPr>
          <p:cNvPr id="5" name="Footer Placeholder 4">
            <a:extLst>
              <a:ext uri="{FF2B5EF4-FFF2-40B4-BE49-F238E27FC236}">
                <a16:creationId xmlns:a16="http://schemas.microsoft.com/office/drawing/2014/main" id="{E08CE8CF-4A6E-448E-97D9-7D4B9D955C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F5884D-523D-4FF8-A795-AA5A81EE7415}"/>
              </a:ext>
            </a:extLst>
          </p:cNvPr>
          <p:cNvSpPr>
            <a:spLocks noGrp="1"/>
          </p:cNvSpPr>
          <p:nvPr>
            <p:ph type="sldNum" sz="quarter" idx="12"/>
          </p:nvPr>
        </p:nvSpPr>
        <p:spPr/>
        <p:txBody>
          <a:bodyPr/>
          <a:lstStyle>
            <a:lvl1pPr>
              <a:defRPr/>
            </a:lvl1pPr>
          </a:lstStyle>
          <a:p>
            <a:pPr>
              <a:defRPr/>
            </a:pPr>
            <a:fld id="{E8985D5C-7F9C-4398-8192-3BC4084931C9}" type="slidenum">
              <a:rPr lang="en-US"/>
              <a:pPr>
                <a:defRPr/>
              </a:pPr>
              <a:t>‹#›</a:t>
            </a:fld>
            <a:endParaRPr lang="en-US" dirty="0"/>
          </a:p>
        </p:txBody>
      </p:sp>
    </p:spTree>
    <p:extLst>
      <p:ext uri="{BB962C8B-B14F-4D97-AF65-F5344CB8AC3E}">
        <p14:creationId xmlns:p14="http://schemas.microsoft.com/office/powerpoint/2010/main" val="167698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6E3F20A-10BA-44B0-AE35-6657782583A2}"/>
              </a:ext>
            </a:extLst>
          </p:cNvPr>
          <p:cNvSpPr>
            <a:spLocks noGrp="1"/>
          </p:cNvSpPr>
          <p:nvPr>
            <p:ph type="dt" sz="half" idx="10"/>
          </p:nvPr>
        </p:nvSpPr>
        <p:spPr/>
        <p:txBody>
          <a:bodyPr/>
          <a:lstStyle>
            <a:lvl1pPr>
              <a:defRPr/>
            </a:lvl1pPr>
          </a:lstStyle>
          <a:p>
            <a:pPr>
              <a:defRPr/>
            </a:pPr>
            <a:fld id="{EDCCAC09-DDA9-4D23-87EE-06897A1C3911}" type="datetime1">
              <a:rPr lang="en-US"/>
              <a:pPr>
                <a:defRPr/>
              </a:pPr>
              <a:t>12/14/2022</a:t>
            </a:fld>
            <a:endParaRPr lang="en-US"/>
          </a:p>
        </p:txBody>
      </p:sp>
      <p:sp>
        <p:nvSpPr>
          <p:cNvPr id="5" name="Footer Placeholder 4">
            <a:extLst>
              <a:ext uri="{FF2B5EF4-FFF2-40B4-BE49-F238E27FC236}">
                <a16:creationId xmlns:a16="http://schemas.microsoft.com/office/drawing/2014/main" id="{4D736255-C3B3-478E-AE24-1767212B75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C3F303-D351-40EC-8794-3A9CDD0DB1F2}"/>
              </a:ext>
            </a:extLst>
          </p:cNvPr>
          <p:cNvSpPr>
            <a:spLocks noGrp="1"/>
          </p:cNvSpPr>
          <p:nvPr>
            <p:ph type="sldNum" sz="quarter" idx="12"/>
          </p:nvPr>
        </p:nvSpPr>
        <p:spPr/>
        <p:txBody>
          <a:bodyPr/>
          <a:lstStyle>
            <a:lvl1pPr>
              <a:defRPr/>
            </a:lvl1pPr>
          </a:lstStyle>
          <a:p>
            <a:pPr>
              <a:defRPr/>
            </a:pPr>
            <a:fld id="{87006EA5-B630-4B34-802C-A666E2EE8B46}" type="slidenum">
              <a:rPr lang="en-US"/>
              <a:pPr>
                <a:defRPr/>
              </a:pPr>
              <a:t>‹#›</a:t>
            </a:fld>
            <a:endParaRPr lang="en-US" dirty="0"/>
          </a:p>
        </p:txBody>
      </p:sp>
    </p:spTree>
    <p:extLst>
      <p:ext uri="{BB962C8B-B14F-4D97-AF65-F5344CB8AC3E}">
        <p14:creationId xmlns:p14="http://schemas.microsoft.com/office/powerpoint/2010/main" val="264316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Opening slide">
    <p:spTree>
      <p:nvGrpSpPr>
        <p:cNvPr id="1" name=""/>
        <p:cNvGrpSpPr/>
        <p:nvPr/>
      </p:nvGrpSpPr>
      <p:grpSpPr>
        <a:xfrm>
          <a:off x="0" y="0"/>
          <a:ext cx="0" cy="0"/>
          <a:chOff x="0" y="0"/>
          <a:chExt cx="0" cy="0"/>
        </a:xfrm>
      </p:grpSpPr>
      <p:pic>
        <p:nvPicPr>
          <p:cNvPr id="2" name="Picture 8" descr="green.template_graphics3.wmf">
            <a:extLst>
              <a:ext uri="{FF2B5EF4-FFF2-40B4-BE49-F238E27FC236}">
                <a16:creationId xmlns:a16="http://schemas.microsoft.com/office/drawing/2014/main" id="{37903727-150C-4E38-B4BB-E358BC080A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098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85E14EFD-F575-4083-9886-5A0D183B9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878138"/>
            <a:ext cx="72929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06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563F16F-0DF9-416E-A147-1EC81E2C5DCF}"/>
              </a:ext>
            </a:extLst>
          </p:cNvPr>
          <p:cNvSpPr>
            <a:spLocks noGrp="1"/>
          </p:cNvSpPr>
          <p:nvPr>
            <p:ph type="dt" sz="half" idx="10"/>
          </p:nvPr>
        </p:nvSpPr>
        <p:spPr/>
        <p:txBody>
          <a:bodyPr/>
          <a:lstStyle>
            <a:lvl1pPr>
              <a:defRPr/>
            </a:lvl1pPr>
          </a:lstStyle>
          <a:p>
            <a:pPr>
              <a:defRPr/>
            </a:pPr>
            <a:fld id="{F98AE104-B843-4B30-A2F6-10DDDFBAA2CA}" type="datetime1">
              <a:rPr lang="en-US"/>
              <a:pPr>
                <a:defRPr/>
              </a:pPr>
              <a:t>12/14/2022</a:t>
            </a:fld>
            <a:endParaRPr lang="en-US"/>
          </a:p>
        </p:txBody>
      </p:sp>
      <p:sp>
        <p:nvSpPr>
          <p:cNvPr id="5" name="Footer Placeholder 4">
            <a:extLst>
              <a:ext uri="{FF2B5EF4-FFF2-40B4-BE49-F238E27FC236}">
                <a16:creationId xmlns:a16="http://schemas.microsoft.com/office/drawing/2014/main" id="{D72A2EA9-0893-4F3E-8062-6F4E46EC35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091F4C-8544-4BB7-A8CD-19A74CBED508}"/>
              </a:ext>
            </a:extLst>
          </p:cNvPr>
          <p:cNvSpPr>
            <a:spLocks noGrp="1"/>
          </p:cNvSpPr>
          <p:nvPr>
            <p:ph type="sldNum" sz="quarter" idx="12"/>
          </p:nvPr>
        </p:nvSpPr>
        <p:spPr/>
        <p:txBody>
          <a:bodyPr/>
          <a:lstStyle>
            <a:lvl1pPr>
              <a:defRPr/>
            </a:lvl1pPr>
          </a:lstStyle>
          <a:p>
            <a:pPr>
              <a:defRPr/>
            </a:pPr>
            <a:fld id="{67EEDD60-6410-4E4B-B6F4-4FABCC0BB647}" type="slidenum">
              <a:rPr lang="en-US"/>
              <a:pPr>
                <a:defRPr/>
              </a:pPr>
              <a:t>‹#›</a:t>
            </a:fld>
            <a:endParaRPr lang="en-US" dirty="0"/>
          </a:p>
        </p:txBody>
      </p:sp>
    </p:spTree>
    <p:extLst>
      <p:ext uri="{BB962C8B-B14F-4D97-AF65-F5344CB8AC3E}">
        <p14:creationId xmlns:p14="http://schemas.microsoft.com/office/powerpoint/2010/main" val="101053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92737C-891A-4841-A1CF-04BCC4186D10}"/>
              </a:ext>
            </a:extLst>
          </p:cNvPr>
          <p:cNvSpPr>
            <a:spLocks noGrp="1"/>
          </p:cNvSpPr>
          <p:nvPr>
            <p:ph type="dt" sz="half" idx="10"/>
          </p:nvPr>
        </p:nvSpPr>
        <p:spPr/>
        <p:txBody>
          <a:bodyPr/>
          <a:lstStyle>
            <a:lvl1pPr>
              <a:defRPr/>
            </a:lvl1pPr>
          </a:lstStyle>
          <a:p>
            <a:pPr>
              <a:defRPr/>
            </a:pPr>
            <a:fld id="{78C82FF9-398C-4E6C-9BA4-117D90D999F0}" type="datetime1">
              <a:rPr lang="en-US"/>
              <a:pPr>
                <a:defRPr/>
              </a:pPr>
              <a:t>12/14/2022</a:t>
            </a:fld>
            <a:endParaRPr lang="en-US"/>
          </a:p>
        </p:txBody>
      </p:sp>
      <p:sp>
        <p:nvSpPr>
          <p:cNvPr id="5" name="Footer Placeholder 4">
            <a:extLst>
              <a:ext uri="{FF2B5EF4-FFF2-40B4-BE49-F238E27FC236}">
                <a16:creationId xmlns:a16="http://schemas.microsoft.com/office/drawing/2014/main" id="{AD7E3500-1E84-432E-8C31-D5A8385B65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36A722-8AAC-43EA-A619-3AB5B5D5FF57}"/>
              </a:ext>
            </a:extLst>
          </p:cNvPr>
          <p:cNvSpPr>
            <a:spLocks noGrp="1"/>
          </p:cNvSpPr>
          <p:nvPr>
            <p:ph type="sldNum" sz="quarter" idx="12"/>
          </p:nvPr>
        </p:nvSpPr>
        <p:spPr/>
        <p:txBody>
          <a:bodyPr/>
          <a:lstStyle>
            <a:lvl1pPr>
              <a:defRPr/>
            </a:lvl1pPr>
          </a:lstStyle>
          <a:p>
            <a:pPr>
              <a:defRPr/>
            </a:pPr>
            <a:fld id="{BB54B350-159A-4B16-A082-02A557481A68}" type="slidenum">
              <a:rPr lang="en-US"/>
              <a:pPr>
                <a:defRPr/>
              </a:pPr>
              <a:t>‹#›</a:t>
            </a:fld>
            <a:endParaRPr lang="en-US" dirty="0"/>
          </a:p>
        </p:txBody>
      </p:sp>
    </p:spTree>
    <p:extLst>
      <p:ext uri="{BB962C8B-B14F-4D97-AF65-F5344CB8AC3E}">
        <p14:creationId xmlns:p14="http://schemas.microsoft.com/office/powerpoint/2010/main" val="326175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58C9EA-4DEE-431F-932C-6E9CFBF381F5}"/>
              </a:ext>
            </a:extLst>
          </p:cNvPr>
          <p:cNvSpPr>
            <a:spLocks noGrp="1"/>
          </p:cNvSpPr>
          <p:nvPr>
            <p:ph type="dt" sz="half" idx="10"/>
          </p:nvPr>
        </p:nvSpPr>
        <p:spPr/>
        <p:txBody>
          <a:bodyPr/>
          <a:lstStyle>
            <a:lvl1pPr>
              <a:defRPr/>
            </a:lvl1pPr>
          </a:lstStyle>
          <a:p>
            <a:pPr>
              <a:defRPr/>
            </a:pPr>
            <a:fld id="{0867D5AF-FDC3-4891-B1F8-58CF3C88BC64}" type="datetime1">
              <a:rPr lang="en-US"/>
              <a:pPr>
                <a:defRPr/>
              </a:pPr>
              <a:t>12/14/2022</a:t>
            </a:fld>
            <a:endParaRPr lang="en-US"/>
          </a:p>
        </p:txBody>
      </p:sp>
      <p:sp>
        <p:nvSpPr>
          <p:cNvPr id="5" name="Footer Placeholder 4">
            <a:extLst>
              <a:ext uri="{FF2B5EF4-FFF2-40B4-BE49-F238E27FC236}">
                <a16:creationId xmlns:a16="http://schemas.microsoft.com/office/drawing/2014/main" id="{2E54648F-FDBE-4FC5-96EB-4A3D790A12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F7B4EE-24A5-4BAD-B2A6-A9695FD557D4}"/>
              </a:ext>
            </a:extLst>
          </p:cNvPr>
          <p:cNvSpPr>
            <a:spLocks noGrp="1"/>
          </p:cNvSpPr>
          <p:nvPr>
            <p:ph type="sldNum" sz="quarter" idx="12"/>
          </p:nvPr>
        </p:nvSpPr>
        <p:spPr/>
        <p:txBody>
          <a:bodyPr/>
          <a:lstStyle>
            <a:lvl1pPr>
              <a:defRPr/>
            </a:lvl1pPr>
          </a:lstStyle>
          <a:p>
            <a:pPr>
              <a:defRPr/>
            </a:pPr>
            <a:fld id="{E8FB4353-B8A4-4CB5-932A-D3B5F1442F85}" type="slidenum">
              <a:rPr lang="en-US"/>
              <a:pPr>
                <a:defRPr/>
              </a:pPr>
              <a:t>‹#›</a:t>
            </a:fld>
            <a:endParaRPr lang="en-US" dirty="0"/>
          </a:p>
        </p:txBody>
      </p:sp>
    </p:spTree>
    <p:extLst>
      <p:ext uri="{BB962C8B-B14F-4D97-AF65-F5344CB8AC3E}">
        <p14:creationId xmlns:p14="http://schemas.microsoft.com/office/powerpoint/2010/main" val="338553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93DE2A3-0654-4742-9A6E-27F984162C5B}"/>
              </a:ext>
            </a:extLst>
          </p:cNvPr>
          <p:cNvSpPr>
            <a:spLocks noGrp="1"/>
          </p:cNvSpPr>
          <p:nvPr>
            <p:ph type="dt" sz="half" idx="10"/>
          </p:nvPr>
        </p:nvSpPr>
        <p:spPr/>
        <p:txBody>
          <a:bodyPr/>
          <a:lstStyle>
            <a:lvl1pPr>
              <a:defRPr/>
            </a:lvl1pPr>
          </a:lstStyle>
          <a:p>
            <a:pPr>
              <a:defRPr/>
            </a:pPr>
            <a:fld id="{1E8451ED-615D-43F6-86F1-3E549DB1BA5A}" type="datetime1">
              <a:rPr lang="en-US"/>
              <a:pPr>
                <a:defRPr/>
              </a:pPr>
              <a:t>12/14/2022</a:t>
            </a:fld>
            <a:endParaRPr lang="en-US"/>
          </a:p>
        </p:txBody>
      </p:sp>
      <p:sp>
        <p:nvSpPr>
          <p:cNvPr id="6" name="Footer Placeholder 4">
            <a:extLst>
              <a:ext uri="{FF2B5EF4-FFF2-40B4-BE49-F238E27FC236}">
                <a16:creationId xmlns:a16="http://schemas.microsoft.com/office/drawing/2014/main" id="{5CC71C73-1589-4B7A-91F6-57801B196A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1B4FB2-4BF6-4CE7-8A61-803FBBEFDE98}"/>
              </a:ext>
            </a:extLst>
          </p:cNvPr>
          <p:cNvSpPr>
            <a:spLocks noGrp="1"/>
          </p:cNvSpPr>
          <p:nvPr>
            <p:ph type="sldNum" sz="quarter" idx="12"/>
          </p:nvPr>
        </p:nvSpPr>
        <p:spPr/>
        <p:txBody>
          <a:bodyPr/>
          <a:lstStyle>
            <a:lvl1pPr>
              <a:defRPr/>
            </a:lvl1pPr>
          </a:lstStyle>
          <a:p>
            <a:pPr>
              <a:defRPr/>
            </a:pPr>
            <a:fld id="{D042A702-4C7E-448E-9E1D-4ECB99F47CC2}" type="slidenum">
              <a:rPr lang="en-US"/>
              <a:pPr>
                <a:defRPr/>
              </a:pPr>
              <a:t>‹#›</a:t>
            </a:fld>
            <a:endParaRPr lang="en-US" dirty="0"/>
          </a:p>
        </p:txBody>
      </p:sp>
    </p:spTree>
    <p:extLst>
      <p:ext uri="{BB962C8B-B14F-4D97-AF65-F5344CB8AC3E}">
        <p14:creationId xmlns:p14="http://schemas.microsoft.com/office/powerpoint/2010/main" val="286477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CADA032-0E94-419A-9099-A084687D401B}"/>
              </a:ext>
            </a:extLst>
          </p:cNvPr>
          <p:cNvSpPr>
            <a:spLocks noGrp="1"/>
          </p:cNvSpPr>
          <p:nvPr>
            <p:ph type="dt" sz="half" idx="10"/>
          </p:nvPr>
        </p:nvSpPr>
        <p:spPr/>
        <p:txBody>
          <a:bodyPr/>
          <a:lstStyle>
            <a:lvl1pPr>
              <a:defRPr/>
            </a:lvl1pPr>
          </a:lstStyle>
          <a:p>
            <a:pPr>
              <a:defRPr/>
            </a:pPr>
            <a:fld id="{6398AAC3-845C-4D57-8B7C-B45478AF0B0C}" type="datetime1">
              <a:rPr lang="en-US"/>
              <a:pPr>
                <a:defRPr/>
              </a:pPr>
              <a:t>12/14/2022</a:t>
            </a:fld>
            <a:endParaRPr lang="en-US"/>
          </a:p>
        </p:txBody>
      </p:sp>
      <p:sp>
        <p:nvSpPr>
          <p:cNvPr id="8" name="Footer Placeholder 4">
            <a:extLst>
              <a:ext uri="{FF2B5EF4-FFF2-40B4-BE49-F238E27FC236}">
                <a16:creationId xmlns:a16="http://schemas.microsoft.com/office/drawing/2014/main" id="{7687B9B7-205B-46DF-BFB2-712CBAA5C75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C1BC083-379B-4A88-9F19-C8A0418BCE91}"/>
              </a:ext>
            </a:extLst>
          </p:cNvPr>
          <p:cNvSpPr>
            <a:spLocks noGrp="1"/>
          </p:cNvSpPr>
          <p:nvPr>
            <p:ph type="sldNum" sz="quarter" idx="12"/>
          </p:nvPr>
        </p:nvSpPr>
        <p:spPr/>
        <p:txBody>
          <a:bodyPr/>
          <a:lstStyle>
            <a:lvl1pPr>
              <a:defRPr/>
            </a:lvl1pPr>
          </a:lstStyle>
          <a:p>
            <a:pPr>
              <a:defRPr/>
            </a:pPr>
            <a:fld id="{D57F2690-FA0E-42A8-9CF3-F0623592591A}" type="slidenum">
              <a:rPr lang="en-US"/>
              <a:pPr>
                <a:defRPr/>
              </a:pPr>
              <a:t>‹#›</a:t>
            </a:fld>
            <a:endParaRPr lang="en-US" dirty="0"/>
          </a:p>
        </p:txBody>
      </p:sp>
    </p:spTree>
    <p:extLst>
      <p:ext uri="{BB962C8B-B14F-4D97-AF65-F5344CB8AC3E}">
        <p14:creationId xmlns:p14="http://schemas.microsoft.com/office/powerpoint/2010/main" val="148757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1BA8D2C-E1FE-43E9-A077-7BD1B65A64CD}"/>
              </a:ext>
            </a:extLst>
          </p:cNvPr>
          <p:cNvSpPr>
            <a:spLocks noGrp="1"/>
          </p:cNvSpPr>
          <p:nvPr>
            <p:ph type="dt" sz="half" idx="10"/>
          </p:nvPr>
        </p:nvSpPr>
        <p:spPr/>
        <p:txBody>
          <a:bodyPr/>
          <a:lstStyle>
            <a:lvl1pPr>
              <a:defRPr/>
            </a:lvl1pPr>
          </a:lstStyle>
          <a:p>
            <a:pPr>
              <a:defRPr/>
            </a:pPr>
            <a:fld id="{4FC575CA-CF12-4CAA-95F1-EE27C895B305}" type="datetime1">
              <a:rPr lang="en-US"/>
              <a:pPr>
                <a:defRPr/>
              </a:pPr>
              <a:t>12/14/2022</a:t>
            </a:fld>
            <a:endParaRPr lang="en-US"/>
          </a:p>
        </p:txBody>
      </p:sp>
      <p:sp>
        <p:nvSpPr>
          <p:cNvPr id="4" name="Footer Placeholder 4">
            <a:extLst>
              <a:ext uri="{FF2B5EF4-FFF2-40B4-BE49-F238E27FC236}">
                <a16:creationId xmlns:a16="http://schemas.microsoft.com/office/drawing/2014/main" id="{6887D95F-BC57-4B7F-AB77-D54D6EE6811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B319169-F14C-409A-B2B8-B23CBEFCFAC8}"/>
              </a:ext>
            </a:extLst>
          </p:cNvPr>
          <p:cNvSpPr>
            <a:spLocks noGrp="1"/>
          </p:cNvSpPr>
          <p:nvPr>
            <p:ph type="sldNum" sz="quarter" idx="12"/>
          </p:nvPr>
        </p:nvSpPr>
        <p:spPr/>
        <p:txBody>
          <a:bodyPr/>
          <a:lstStyle>
            <a:lvl1pPr>
              <a:defRPr/>
            </a:lvl1pPr>
          </a:lstStyle>
          <a:p>
            <a:pPr>
              <a:defRPr/>
            </a:pPr>
            <a:fld id="{2E43BE9B-6ADF-4DFD-89C9-8FF94BA7DFB8}" type="slidenum">
              <a:rPr lang="en-US"/>
              <a:pPr>
                <a:defRPr/>
              </a:pPr>
              <a:t>‹#›</a:t>
            </a:fld>
            <a:endParaRPr lang="en-US" dirty="0"/>
          </a:p>
        </p:txBody>
      </p:sp>
    </p:spTree>
    <p:extLst>
      <p:ext uri="{BB962C8B-B14F-4D97-AF65-F5344CB8AC3E}">
        <p14:creationId xmlns:p14="http://schemas.microsoft.com/office/powerpoint/2010/main" val="241774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3D057E-B7BE-4213-985C-3B3C5F99F968}"/>
              </a:ext>
            </a:extLst>
          </p:cNvPr>
          <p:cNvSpPr>
            <a:spLocks noGrp="1"/>
          </p:cNvSpPr>
          <p:nvPr>
            <p:ph type="dt" sz="half" idx="10"/>
          </p:nvPr>
        </p:nvSpPr>
        <p:spPr/>
        <p:txBody>
          <a:bodyPr/>
          <a:lstStyle>
            <a:lvl1pPr>
              <a:defRPr/>
            </a:lvl1pPr>
          </a:lstStyle>
          <a:p>
            <a:pPr>
              <a:defRPr/>
            </a:pPr>
            <a:fld id="{CBEB843B-BFAD-47E6-AF8A-9B71BE4F8152}" type="datetime1">
              <a:rPr lang="en-US"/>
              <a:pPr>
                <a:defRPr/>
              </a:pPr>
              <a:t>12/14/2022</a:t>
            </a:fld>
            <a:endParaRPr lang="en-US"/>
          </a:p>
        </p:txBody>
      </p:sp>
      <p:sp>
        <p:nvSpPr>
          <p:cNvPr id="3" name="Footer Placeholder 4">
            <a:extLst>
              <a:ext uri="{FF2B5EF4-FFF2-40B4-BE49-F238E27FC236}">
                <a16:creationId xmlns:a16="http://schemas.microsoft.com/office/drawing/2014/main" id="{62401063-0244-4627-BBBA-06B9F212C7A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9A3A6D7-EFBB-4AC6-8306-37DFB7ADDABF}"/>
              </a:ext>
            </a:extLst>
          </p:cNvPr>
          <p:cNvSpPr>
            <a:spLocks noGrp="1"/>
          </p:cNvSpPr>
          <p:nvPr>
            <p:ph type="sldNum" sz="quarter" idx="12"/>
          </p:nvPr>
        </p:nvSpPr>
        <p:spPr/>
        <p:txBody>
          <a:bodyPr/>
          <a:lstStyle>
            <a:lvl1pPr>
              <a:defRPr/>
            </a:lvl1pPr>
          </a:lstStyle>
          <a:p>
            <a:pPr>
              <a:defRPr/>
            </a:pPr>
            <a:fld id="{6B1A88EC-A8BB-45FC-88D5-5DF25E6DD0B5}" type="slidenum">
              <a:rPr lang="en-US"/>
              <a:pPr>
                <a:defRPr/>
              </a:pPr>
              <a:t>‹#›</a:t>
            </a:fld>
            <a:endParaRPr lang="en-US" dirty="0"/>
          </a:p>
        </p:txBody>
      </p:sp>
    </p:spTree>
    <p:extLst>
      <p:ext uri="{BB962C8B-B14F-4D97-AF65-F5344CB8AC3E}">
        <p14:creationId xmlns:p14="http://schemas.microsoft.com/office/powerpoint/2010/main" val="409260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0957700-6CCF-4EEC-9139-3B3927C9C386}"/>
              </a:ext>
            </a:extLst>
          </p:cNvPr>
          <p:cNvSpPr>
            <a:spLocks noGrp="1"/>
          </p:cNvSpPr>
          <p:nvPr>
            <p:ph type="dt" sz="half" idx="10"/>
          </p:nvPr>
        </p:nvSpPr>
        <p:spPr/>
        <p:txBody>
          <a:bodyPr/>
          <a:lstStyle>
            <a:lvl1pPr>
              <a:defRPr/>
            </a:lvl1pPr>
          </a:lstStyle>
          <a:p>
            <a:pPr>
              <a:defRPr/>
            </a:pPr>
            <a:fld id="{61625C32-754E-49EB-8CA1-917AAD1FB9B2}" type="datetime1">
              <a:rPr lang="en-US"/>
              <a:pPr>
                <a:defRPr/>
              </a:pPr>
              <a:t>12/14/2022</a:t>
            </a:fld>
            <a:endParaRPr lang="en-US"/>
          </a:p>
        </p:txBody>
      </p:sp>
      <p:sp>
        <p:nvSpPr>
          <p:cNvPr id="6" name="Footer Placeholder 4">
            <a:extLst>
              <a:ext uri="{FF2B5EF4-FFF2-40B4-BE49-F238E27FC236}">
                <a16:creationId xmlns:a16="http://schemas.microsoft.com/office/drawing/2014/main" id="{FD4EC8EA-0824-42D7-828B-C913E8DCD9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118E90-DEA3-425C-B19F-4B63EDB0724D}"/>
              </a:ext>
            </a:extLst>
          </p:cNvPr>
          <p:cNvSpPr>
            <a:spLocks noGrp="1"/>
          </p:cNvSpPr>
          <p:nvPr>
            <p:ph type="sldNum" sz="quarter" idx="12"/>
          </p:nvPr>
        </p:nvSpPr>
        <p:spPr/>
        <p:txBody>
          <a:bodyPr/>
          <a:lstStyle>
            <a:lvl1pPr>
              <a:defRPr/>
            </a:lvl1pPr>
          </a:lstStyle>
          <a:p>
            <a:pPr>
              <a:defRPr/>
            </a:pPr>
            <a:fld id="{EF995A36-AC35-4831-9B80-3B3C300FC463}" type="slidenum">
              <a:rPr lang="en-US"/>
              <a:pPr>
                <a:defRPr/>
              </a:pPr>
              <a:t>‹#›</a:t>
            </a:fld>
            <a:endParaRPr lang="en-US" dirty="0"/>
          </a:p>
        </p:txBody>
      </p:sp>
    </p:spTree>
    <p:extLst>
      <p:ext uri="{BB962C8B-B14F-4D97-AF65-F5344CB8AC3E}">
        <p14:creationId xmlns:p14="http://schemas.microsoft.com/office/powerpoint/2010/main" val="411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9E951E-FBD5-43A8-81FC-C73DE517229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400487A-6B26-434D-AF2B-86185FF1CAC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C4498C2-1F34-4DD9-9914-7C38B7153D1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0"/>
                <a:cs typeface="ＭＳ Ｐゴシック" charset="0"/>
              </a:defRPr>
            </a:lvl1pPr>
          </a:lstStyle>
          <a:p>
            <a:pPr>
              <a:defRPr/>
            </a:pPr>
            <a:fld id="{578E83AA-9D6A-4E46-A056-3E9FFE893F2A}" type="datetime1">
              <a:rPr lang="en-US"/>
              <a:pPr>
                <a:defRPr/>
              </a:pPr>
              <a:t>12/14/2022</a:t>
            </a:fld>
            <a:endParaRPr lang="en-US"/>
          </a:p>
        </p:txBody>
      </p:sp>
      <p:sp>
        <p:nvSpPr>
          <p:cNvPr id="5" name="Footer Placeholder 4">
            <a:extLst>
              <a:ext uri="{FF2B5EF4-FFF2-40B4-BE49-F238E27FC236}">
                <a16:creationId xmlns:a16="http://schemas.microsoft.com/office/drawing/2014/main" id="{47C09E1B-007E-40D4-B97B-39E4DE7D7B4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36073AD-E435-43E9-B5AB-A4256819D98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0"/>
                <a:cs typeface="ＭＳ Ｐゴシック" charset="0"/>
              </a:defRPr>
            </a:lvl1pPr>
          </a:lstStyle>
          <a:p>
            <a:pPr>
              <a:defRPr/>
            </a:pPr>
            <a:fld id="{839E2519-3CD3-45A1-91BB-02E51B613A26}" type="slidenum">
              <a:rPr lang="en-US"/>
              <a:pPr>
                <a:defRPr/>
              </a:pPr>
              <a:t>‹#›</a:t>
            </a:fld>
            <a:endParaRPr lang="en-US" dirty="0"/>
          </a:p>
        </p:txBody>
      </p:sp>
      <p:pic>
        <p:nvPicPr>
          <p:cNvPr id="1031" name="Picture 6" descr="SFLGRU_white slide.eps">
            <a:extLst>
              <a:ext uri="{FF2B5EF4-FFF2-40B4-BE49-F238E27FC236}">
                <a16:creationId xmlns:a16="http://schemas.microsoft.com/office/drawing/2014/main" id="{68564735-F825-4F0D-87F4-3FE6C7D7AD8C}"/>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59817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2" r:id="rId13"/>
  </p:sldLayoutIdLst>
  <p:txStyles>
    <p:titleStyle>
      <a:lvl1pPr algn="ctr" defTabSz="457200" rtl="0" eaLnBrk="1" fontAlgn="base" hangingPunct="1">
        <a:spcBef>
          <a:spcPct val="0"/>
        </a:spcBef>
        <a:spcAft>
          <a:spcPct val="0"/>
        </a:spcAft>
        <a:defRPr sz="4400" kern="1200">
          <a:solidFill>
            <a:srgbClr val="005643"/>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theconversation.com/another-standardized-test-this-one-called-parcc-but-heres-whats-different-40056"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heresthebenefit.blogspot.com/2012/06/guest-post-spoon-overdrafts-and-wca.html" TargetMode="External"/><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mailto:Stacy.Duffield@ndsu.ed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A4A25-8F9B-4470-BC0E-45981945F185}"/>
              </a:ext>
            </a:extLst>
          </p:cNvPr>
          <p:cNvSpPr>
            <a:spLocks noGrp="1"/>
          </p:cNvSpPr>
          <p:nvPr>
            <p:ph type="title"/>
          </p:nvPr>
        </p:nvSpPr>
        <p:spPr>
          <a:solidFill>
            <a:srgbClr val="FFC830"/>
          </a:solidFill>
        </p:spPr>
        <p:txBody>
          <a:bodyPr/>
          <a:lstStyle/>
          <a:p>
            <a:r>
              <a:rPr lang="en-US" dirty="0"/>
              <a:t>Zoom Poll</a:t>
            </a:r>
          </a:p>
        </p:txBody>
      </p:sp>
      <p:sp>
        <p:nvSpPr>
          <p:cNvPr id="3" name="Content Placeholder 2">
            <a:extLst>
              <a:ext uri="{FF2B5EF4-FFF2-40B4-BE49-F238E27FC236}">
                <a16:creationId xmlns:a16="http://schemas.microsoft.com/office/drawing/2014/main" id="{E0996CB5-D982-454E-A1C5-359FE5884CE2}"/>
              </a:ext>
            </a:extLst>
          </p:cNvPr>
          <p:cNvSpPr>
            <a:spLocks noGrp="1"/>
          </p:cNvSpPr>
          <p:nvPr>
            <p:ph idx="1"/>
          </p:nvPr>
        </p:nvSpPr>
        <p:spPr/>
        <p:txBody>
          <a:bodyPr/>
          <a:lstStyle/>
          <a:p>
            <a:r>
              <a:rPr lang="en-US" dirty="0"/>
              <a:t>What types of assessment have you used?</a:t>
            </a:r>
          </a:p>
        </p:txBody>
      </p:sp>
    </p:spTree>
    <p:extLst>
      <p:ext uri="{BB962C8B-B14F-4D97-AF65-F5344CB8AC3E}">
        <p14:creationId xmlns:p14="http://schemas.microsoft.com/office/powerpoint/2010/main" val="190809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830"/>
          </a:solidFill>
        </p:spPr>
        <p:txBody>
          <a:bodyPr>
            <a:noAutofit/>
          </a:bodyPr>
          <a:lstStyle/>
          <a:p>
            <a:r>
              <a:rPr lang="en-US" sz="3600" dirty="0"/>
              <a:t>Curriculum, Assessment &amp; Instruction</a:t>
            </a:r>
          </a:p>
        </p:txBody>
      </p:sp>
      <p:sp>
        <p:nvSpPr>
          <p:cNvPr id="3" name="Content Placeholder 2"/>
          <p:cNvSpPr>
            <a:spLocks noGrp="1"/>
          </p:cNvSpPr>
          <p:nvPr>
            <p:ph idx="1"/>
          </p:nvPr>
        </p:nvSpPr>
        <p:spPr>
          <a:xfrm>
            <a:off x="457200" y="1896533"/>
            <a:ext cx="8229600" cy="4229630"/>
          </a:xfrm>
        </p:spPr>
        <p:txBody>
          <a:bodyPr/>
          <a:lstStyle/>
          <a:p>
            <a:pPr algn="ctr">
              <a:buNone/>
            </a:pPr>
            <a:r>
              <a:rPr lang="en-US" dirty="0"/>
              <a:t>These three aspects of teaching and learning should be intertwined.  </a:t>
            </a:r>
          </a:p>
          <a:p>
            <a:pPr>
              <a:buNone/>
            </a:pPr>
            <a:endParaRPr lang="en-US" dirty="0"/>
          </a:p>
          <a:p>
            <a:pPr>
              <a:buNone/>
            </a:pPr>
            <a:endParaRPr lang="en-US" dirty="0"/>
          </a:p>
        </p:txBody>
      </p:sp>
      <p:pic>
        <p:nvPicPr>
          <p:cNvPr id="1026" name="Picture 2" descr="C:\Documents and Settings\stacy.duffield\Local Settings\Temporary Internet Files\Content.IE5\18GF9TWH\MCj03526270000[1].wmf"/>
          <p:cNvPicPr>
            <a:picLocks noChangeAspect="1" noChangeArrowheads="1"/>
          </p:cNvPicPr>
          <p:nvPr/>
        </p:nvPicPr>
        <p:blipFill>
          <a:blip r:embed="rId3" cstate="print"/>
          <a:srcRect/>
          <a:stretch>
            <a:fillRect/>
          </a:stretch>
        </p:blipFill>
        <p:spPr bwMode="auto">
          <a:xfrm>
            <a:off x="3572933" y="3335867"/>
            <a:ext cx="1806166" cy="1569267"/>
          </a:xfrm>
          <a:prstGeom prst="rect">
            <a:avLst/>
          </a:prstGeom>
          <a:noFill/>
        </p:spPr>
      </p:pic>
      <p:sp>
        <p:nvSpPr>
          <p:cNvPr id="5" name="Slide Number Placeholder 4"/>
          <p:cNvSpPr>
            <a:spLocks noGrp="1"/>
          </p:cNvSpPr>
          <p:nvPr>
            <p:ph type="sldNum" sz="quarter" idx="12"/>
          </p:nvPr>
        </p:nvSpPr>
        <p:spPr/>
        <p:txBody>
          <a:bodyPr/>
          <a:lstStyle/>
          <a:p>
            <a:fld id="{0644308E-727D-49F8-A6AD-2255A5F2BA24}"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2290D-334A-4DB4-819B-A2BBB9497938}"/>
              </a:ext>
            </a:extLst>
          </p:cNvPr>
          <p:cNvSpPr>
            <a:spLocks noGrp="1"/>
          </p:cNvSpPr>
          <p:nvPr>
            <p:ph type="title"/>
          </p:nvPr>
        </p:nvSpPr>
        <p:spPr>
          <a:solidFill>
            <a:srgbClr val="FFC830"/>
          </a:solidFill>
        </p:spPr>
        <p:txBody>
          <a:bodyPr/>
          <a:lstStyle/>
          <a:p>
            <a:r>
              <a:rPr lang="en-US" dirty="0"/>
              <a:t>Getting Started</a:t>
            </a:r>
          </a:p>
        </p:txBody>
      </p:sp>
      <p:sp>
        <p:nvSpPr>
          <p:cNvPr id="3" name="Content Placeholder 2">
            <a:extLst>
              <a:ext uri="{FF2B5EF4-FFF2-40B4-BE49-F238E27FC236}">
                <a16:creationId xmlns:a16="http://schemas.microsoft.com/office/drawing/2014/main" id="{02EC5C63-7465-4E54-9CC9-ABFEFCA669C0}"/>
              </a:ext>
            </a:extLst>
          </p:cNvPr>
          <p:cNvSpPr>
            <a:spLocks noGrp="1"/>
          </p:cNvSpPr>
          <p:nvPr>
            <p:ph sz="half" idx="1"/>
          </p:nvPr>
        </p:nvSpPr>
        <p:spPr>
          <a:xfrm>
            <a:off x="457200" y="1938867"/>
            <a:ext cx="4038600" cy="4187296"/>
          </a:xfrm>
        </p:spPr>
        <p:txBody>
          <a:bodyPr/>
          <a:lstStyle/>
          <a:p>
            <a:endParaRPr lang="en-US" dirty="0"/>
          </a:p>
        </p:txBody>
      </p:sp>
      <p:sp>
        <p:nvSpPr>
          <p:cNvPr id="4" name="Content Placeholder 3">
            <a:extLst>
              <a:ext uri="{FF2B5EF4-FFF2-40B4-BE49-F238E27FC236}">
                <a16:creationId xmlns:a16="http://schemas.microsoft.com/office/drawing/2014/main" id="{0D032E5C-CBE6-481D-9295-C44AE83E9CA7}"/>
              </a:ext>
            </a:extLst>
          </p:cNvPr>
          <p:cNvSpPr>
            <a:spLocks noGrp="1"/>
          </p:cNvSpPr>
          <p:nvPr>
            <p:ph sz="half" idx="2"/>
          </p:nvPr>
        </p:nvSpPr>
        <p:spPr>
          <a:xfrm>
            <a:off x="4648200" y="1820333"/>
            <a:ext cx="4038600" cy="4305830"/>
          </a:xfrm>
        </p:spPr>
        <p:txBody>
          <a:bodyPr/>
          <a:lstStyle/>
          <a:p>
            <a:r>
              <a:rPr lang="en-US" altLang="en-US" dirty="0"/>
              <a:t>Clear Learning Target</a:t>
            </a:r>
          </a:p>
          <a:p>
            <a:r>
              <a:rPr lang="en-US" altLang="en-US" dirty="0"/>
              <a:t>Articulated Purpose</a:t>
            </a:r>
          </a:p>
          <a:p>
            <a:r>
              <a:rPr lang="en-US" altLang="en-US" dirty="0"/>
              <a:t>Proper Method</a:t>
            </a:r>
          </a:p>
          <a:p>
            <a:endParaRPr lang="en-US" dirty="0"/>
          </a:p>
        </p:txBody>
      </p:sp>
      <p:pic>
        <p:nvPicPr>
          <p:cNvPr id="5" name="Picture 4">
            <a:extLst>
              <a:ext uri="{FF2B5EF4-FFF2-40B4-BE49-F238E27FC236}">
                <a16:creationId xmlns:a16="http://schemas.microsoft.com/office/drawing/2014/main" id="{9C8E5189-0C4F-4C0A-8F87-19FDBDDA6A68}"/>
              </a:ext>
            </a:extLst>
          </p:cNvPr>
          <p:cNvPicPr>
            <a:picLocks noChangeAspect="1"/>
          </p:cNvPicPr>
          <p:nvPr/>
        </p:nvPicPr>
        <p:blipFill>
          <a:blip r:embed="rId2"/>
          <a:stretch>
            <a:fillRect/>
          </a:stretch>
        </p:blipFill>
        <p:spPr>
          <a:xfrm>
            <a:off x="911226" y="2347912"/>
            <a:ext cx="2952750" cy="2162175"/>
          </a:xfrm>
          <a:prstGeom prst="rect">
            <a:avLst/>
          </a:prstGeom>
        </p:spPr>
      </p:pic>
    </p:spTree>
    <p:extLst>
      <p:ext uri="{BB962C8B-B14F-4D97-AF65-F5344CB8AC3E}">
        <p14:creationId xmlns:p14="http://schemas.microsoft.com/office/powerpoint/2010/main" val="378972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9017-2EE2-4D68-B337-5F7526822918}"/>
              </a:ext>
            </a:extLst>
          </p:cNvPr>
          <p:cNvSpPr>
            <a:spLocks noGrp="1"/>
          </p:cNvSpPr>
          <p:nvPr>
            <p:ph type="title"/>
          </p:nvPr>
        </p:nvSpPr>
        <p:spPr>
          <a:xfrm>
            <a:off x="533400" y="274638"/>
            <a:ext cx="8229600" cy="1143000"/>
          </a:xfrm>
          <a:solidFill>
            <a:srgbClr val="FFC830"/>
          </a:solidFill>
        </p:spPr>
        <p:txBody>
          <a:bodyPr/>
          <a:lstStyle/>
          <a:p>
            <a:r>
              <a:rPr lang="en-US" sz="4000" dirty="0"/>
              <a:t>Clear Learning Target and Purpose</a:t>
            </a:r>
            <a:endParaRPr lang="en-US" sz="4000" b="1" dirty="0"/>
          </a:p>
        </p:txBody>
      </p:sp>
      <p:sp>
        <p:nvSpPr>
          <p:cNvPr id="3" name="Content Placeholder 2">
            <a:extLst>
              <a:ext uri="{FF2B5EF4-FFF2-40B4-BE49-F238E27FC236}">
                <a16:creationId xmlns:a16="http://schemas.microsoft.com/office/drawing/2014/main" id="{8533397F-6903-4546-94FA-1AA375C9D5EE}"/>
              </a:ext>
            </a:extLst>
          </p:cNvPr>
          <p:cNvSpPr>
            <a:spLocks noGrp="1"/>
          </p:cNvSpPr>
          <p:nvPr>
            <p:ph idx="1"/>
          </p:nvPr>
        </p:nvSpPr>
        <p:spPr>
          <a:xfrm>
            <a:off x="457200" y="1854200"/>
            <a:ext cx="8229600" cy="4271963"/>
          </a:xfrm>
        </p:spPr>
        <p:txBody>
          <a:bodyPr/>
          <a:lstStyle/>
          <a:p>
            <a:r>
              <a:rPr lang="en-US" dirty="0"/>
              <a:t>What is the level and type of learning?</a:t>
            </a:r>
          </a:p>
          <a:p>
            <a:r>
              <a:rPr lang="en-US" dirty="0"/>
              <a:t>What knowledge and skills are called for?</a:t>
            </a:r>
          </a:p>
          <a:p>
            <a:r>
              <a:rPr lang="en-US" dirty="0"/>
              <a:t>What evidence will demonstrate learner mastery of the knowledge and skills?</a:t>
            </a:r>
          </a:p>
          <a:p>
            <a:r>
              <a:rPr lang="en-US" dirty="0"/>
              <a:t>What is reasonable for you and the learners?</a:t>
            </a:r>
          </a:p>
          <a:p>
            <a:endParaRPr lang="en-US" dirty="0"/>
          </a:p>
        </p:txBody>
      </p:sp>
    </p:spTree>
    <p:extLst>
      <p:ext uri="{BB962C8B-B14F-4D97-AF65-F5344CB8AC3E}">
        <p14:creationId xmlns:p14="http://schemas.microsoft.com/office/powerpoint/2010/main" val="78996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9BCB-1241-4367-B09D-F1EE8632A02C}"/>
              </a:ext>
            </a:extLst>
          </p:cNvPr>
          <p:cNvSpPr>
            <a:spLocks noGrp="1"/>
          </p:cNvSpPr>
          <p:nvPr>
            <p:ph type="title"/>
          </p:nvPr>
        </p:nvSpPr>
        <p:spPr>
          <a:solidFill>
            <a:srgbClr val="FFC830"/>
          </a:solidFill>
        </p:spPr>
        <p:txBody>
          <a:bodyPr/>
          <a:lstStyle/>
          <a:p>
            <a:r>
              <a:rPr lang="en-US" dirty="0"/>
              <a:t>An Example</a:t>
            </a:r>
          </a:p>
        </p:txBody>
      </p:sp>
      <p:sp>
        <p:nvSpPr>
          <p:cNvPr id="3" name="Content Placeholder 2">
            <a:extLst>
              <a:ext uri="{FF2B5EF4-FFF2-40B4-BE49-F238E27FC236}">
                <a16:creationId xmlns:a16="http://schemas.microsoft.com/office/drawing/2014/main" id="{C915F867-0CB3-4471-BAA7-198B9530F84A}"/>
              </a:ext>
            </a:extLst>
          </p:cNvPr>
          <p:cNvSpPr>
            <a:spLocks noGrp="1"/>
          </p:cNvSpPr>
          <p:nvPr>
            <p:ph sz="half" idx="1"/>
          </p:nvPr>
        </p:nvSpPr>
        <p:spPr>
          <a:xfrm>
            <a:off x="457200" y="1600200"/>
            <a:ext cx="3860800" cy="4525963"/>
          </a:xfrm>
        </p:spPr>
        <p:txBody>
          <a:bodyPr/>
          <a:lstStyle/>
          <a:p>
            <a:r>
              <a:rPr lang="en-US" b="1" dirty="0"/>
              <a:t>Explain</a:t>
            </a:r>
            <a:r>
              <a:rPr lang="en-US" dirty="0"/>
              <a:t> basic reading and writing processes</a:t>
            </a:r>
          </a:p>
          <a:p>
            <a:r>
              <a:rPr lang="en-US" b="1" dirty="0"/>
              <a:t>Analyze</a:t>
            </a:r>
            <a:r>
              <a:rPr lang="en-US" dirty="0"/>
              <a:t> the readability of a text</a:t>
            </a:r>
          </a:p>
          <a:p>
            <a:r>
              <a:rPr lang="en-US" b="1" dirty="0"/>
              <a:t>Demonstrate</a:t>
            </a:r>
            <a:r>
              <a:rPr lang="en-US" dirty="0"/>
              <a:t> how to use reading comprehension strategies		</a:t>
            </a:r>
          </a:p>
        </p:txBody>
      </p:sp>
      <p:sp>
        <p:nvSpPr>
          <p:cNvPr id="4" name="Content Placeholder 3">
            <a:extLst>
              <a:ext uri="{FF2B5EF4-FFF2-40B4-BE49-F238E27FC236}">
                <a16:creationId xmlns:a16="http://schemas.microsoft.com/office/drawing/2014/main" id="{99EE886C-0843-45D1-9431-20488B15AC0E}"/>
              </a:ext>
            </a:extLst>
          </p:cNvPr>
          <p:cNvSpPr>
            <a:spLocks noGrp="1"/>
          </p:cNvSpPr>
          <p:nvPr>
            <p:ph sz="half" idx="2"/>
          </p:nvPr>
        </p:nvSpPr>
        <p:spPr>
          <a:xfrm>
            <a:off x="5054600" y="1600200"/>
            <a:ext cx="3632199" cy="4525963"/>
          </a:xfrm>
        </p:spPr>
        <p:txBody>
          <a:bodyPr/>
          <a:lstStyle/>
          <a:p>
            <a:r>
              <a:rPr lang="en-US" dirty="0"/>
              <a:t>Oral or written responses</a:t>
            </a:r>
          </a:p>
          <a:p>
            <a:pPr marL="0" indent="0">
              <a:buNone/>
            </a:pPr>
            <a:endParaRPr lang="en-US" dirty="0"/>
          </a:p>
          <a:p>
            <a:r>
              <a:rPr lang="en-US" dirty="0"/>
              <a:t>Project-based approach </a:t>
            </a:r>
          </a:p>
          <a:p>
            <a:r>
              <a:rPr lang="en-US" dirty="0"/>
              <a:t>Recorded or live presentation</a:t>
            </a:r>
          </a:p>
        </p:txBody>
      </p:sp>
      <p:sp>
        <p:nvSpPr>
          <p:cNvPr id="5" name="Arrow: Right 4">
            <a:extLst>
              <a:ext uri="{FF2B5EF4-FFF2-40B4-BE49-F238E27FC236}">
                <a16:creationId xmlns:a16="http://schemas.microsoft.com/office/drawing/2014/main" id="{063EC880-F379-4FBB-B4A2-FF9BCE7C94AD}"/>
              </a:ext>
            </a:extLst>
          </p:cNvPr>
          <p:cNvSpPr/>
          <p:nvPr/>
        </p:nvSpPr>
        <p:spPr>
          <a:xfrm>
            <a:off x="4334624" y="1686718"/>
            <a:ext cx="575733" cy="389467"/>
          </a:xfrm>
          <a:prstGeom prst="rightArrow">
            <a:avLst/>
          </a:prstGeom>
          <a:solidFill>
            <a:srgbClr val="FFC8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16D3DF9-92BD-450D-A344-23BCEF512ECD}"/>
              </a:ext>
            </a:extLst>
          </p:cNvPr>
          <p:cNvPicPr>
            <a:picLocks noChangeAspect="1"/>
          </p:cNvPicPr>
          <p:nvPr/>
        </p:nvPicPr>
        <p:blipFill>
          <a:blip r:embed="rId3"/>
          <a:stretch>
            <a:fillRect/>
          </a:stretch>
        </p:blipFill>
        <p:spPr>
          <a:xfrm>
            <a:off x="4233642" y="3033913"/>
            <a:ext cx="676715" cy="506012"/>
          </a:xfrm>
          <a:prstGeom prst="rect">
            <a:avLst/>
          </a:prstGeom>
        </p:spPr>
      </p:pic>
      <p:pic>
        <p:nvPicPr>
          <p:cNvPr id="8" name="Picture 7">
            <a:extLst>
              <a:ext uri="{FF2B5EF4-FFF2-40B4-BE49-F238E27FC236}">
                <a16:creationId xmlns:a16="http://schemas.microsoft.com/office/drawing/2014/main" id="{F8165E70-DBDB-412C-B36F-9C94EBAEDBEA}"/>
              </a:ext>
            </a:extLst>
          </p:cNvPr>
          <p:cNvPicPr>
            <a:picLocks noChangeAspect="1"/>
          </p:cNvPicPr>
          <p:nvPr/>
        </p:nvPicPr>
        <p:blipFill>
          <a:blip r:embed="rId3"/>
          <a:stretch>
            <a:fillRect/>
          </a:stretch>
        </p:blipFill>
        <p:spPr>
          <a:xfrm>
            <a:off x="4233641" y="3964388"/>
            <a:ext cx="676715" cy="506012"/>
          </a:xfrm>
          <a:prstGeom prst="rect">
            <a:avLst/>
          </a:prstGeom>
        </p:spPr>
      </p:pic>
    </p:spTree>
    <p:extLst>
      <p:ext uri="{BB962C8B-B14F-4D97-AF65-F5344CB8AC3E}">
        <p14:creationId xmlns:p14="http://schemas.microsoft.com/office/powerpoint/2010/main" val="116237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6D10FF-D49E-4E12-ABCC-89697442E20A}"/>
              </a:ext>
            </a:extLst>
          </p:cNvPr>
          <p:cNvSpPr>
            <a:spLocks noGrp="1"/>
          </p:cNvSpPr>
          <p:nvPr>
            <p:ph type="title"/>
          </p:nvPr>
        </p:nvSpPr>
        <p:spPr>
          <a:solidFill>
            <a:srgbClr val="FFC830"/>
          </a:solidFill>
        </p:spPr>
        <p:txBody>
          <a:bodyPr/>
          <a:lstStyle/>
          <a:p>
            <a:r>
              <a:rPr lang="en-US" dirty="0"/>
              <a:t>Zoom Whiteboard</a:t>
            </a:r>
          </a:p>
        </p:txBody>
      </p:sp>
      <p:sp>
        <p:nvSpPr>
          <p:cNvPr id="6" name="Content Placeholder 5">
            <a:extLst>
              <a:ext uri="{FF2B5EF4-FFF2-40B4-BE49-F238E27FC236}">
                <a16:creationId xmlns:a16="http://schemas.microsoft.com/office/drawing/2014/main" id="{9A5E7E53-885C-4B09-8AA0-815F274A91E9}"/>
              </a:ext>
            </a:extLst>
          </p:cNvPr>
          <p:cNvSpPr>
            <a:spLocks noGrp="1"/>
          </p:cNvSpPr>
          <p:nvPr>
            <p:ph idx="1"/>
          </p:nvPr>
        </p:nvSpPr>
        <p:spPr/>
        <p:txBody>
          <a:bodyPr/>
          <a:lstStyle/>
          <a:p>
            <a:r>
              <a:rPr lang="en-US" dirty="0"/>
              <a:t>Please share a learning objective and way you have assessed it (or could assess it).</a:t>
            </a:r>
          </a:p>
        </p:txBody>
      </p:sp>
    </p:spTree>
    <p:extLst>
      <p:ext uri="{BB962C8B-B14F-4D97-AF65-F5344CB8AC3E}">
        <p14:creationId xmlns:p14="http://schemas.microsoft.com/office/powerpoint/2010/main" val="175120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830"/>
          </a:solidFill>
        </p:spPr>
        <p:txBody>
          <a:bodyPr/>
          <a:lstStyle/>
          <a:p>
            <a:r>
              <a:rPr lang="en-US" dirty="0"/>
              <a:t>Assessment Blueprints</a:t>
            </a:r>
          </a:p>
        </p:txBody>
      </p:sp>
      <p:sp>
        <p:nvSpPr>
          <p:cNvPr id="3" name="Content Placeholder 2"/>
          <p:cNvSpPr>
            <a:spLocks noGrp="1"/>
          </p:cNvSpPr>
          <p:nvPr>
            <p:ph idx="1"/>
          </p:nvPr>
        </p:nvSpPr>
        <p:spPr/>
        <p:txBody>
          <a:bodyPr/>
          <a:lstStyle/>
          <a:p>
            <a:pPr marL="114300" indent="0">
              <a:buNone/>
            </a:pPr>
            <a:r>
              <a:rPr lang="en-US" dirty="0"/>
              <a:t>Identifies alignment with learning goals. </a:t>
            </a:r>
          </a:p>
          <a:p>
            <a:r>
              <a:rPr lang="en-US" dirty="0"/>
              <a:t>Supports content validity</a:t>
            </a:r>
          </a:p>
          <a:p>
            <a:r>
              <a:rPr lang="en-US" dirty="0"/>
              <a:t>Increases instructor awareness of learning goals</a:t>
            </a:r>
          </a:p>
          <a:p>
            <a:r>
              <a:rPr lang="en-US" dirty="0"/>
              <a:t>Promotes quality assessment</a:t>
            </a:r>
          </a:p>
          <a:p>
            <a:r>
              <a:rPr lang="en-US" dirty="0"/>
              <a:t>Increases learner awareness of learning goals</a:t>
            </a:r>
          </a:p>
          <a:p>
            <a:endParaRPr lang="en-US" dirty="0"/>
          </a:p>
        </p:txBody>
      </p:sp>
    </p:spTree>
    <p:extLst>
      <p:ext uri="{BB962C8B-B14F-4D97-AF65-F5344CB8AC3E}">
        <p14:creationId xmlns:p14="http://schemas.microsoft.com/office/powerpoint/2010/main" val="28768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CC44-D970-422A-9A4D-F138335C1110}"/>
              </a:ext>
            </a:extLst>
          </p:cNvPr>
          <p:cNvSpPr>
            <a:spLocks noGrp="1"/>
          </p:cNvSpPr>
          <p:nvPr>
            <p:ph type="title"/>
          </p:nvPr>
        </p:nvSpPr>
        <p:spPr>
          <a:solidFill>
            <a:srgbClr val="FFC830"/>
          </a:solidFill>
        </p:spPr>
        <p:txBody>
          <a:bodyPr/>
          <a:lstStyle/>
          <a:p>
            <a:r>
              <a:rPr lang="en-US" sz="4000" dirty="0"/>
              <a:t>An Example: Assessment Blueprint</a:t>
            </a:r>
          </a:p>
        </p:txBody>
      </p:sp>
      <p:sp>
        <p:nvSpPr>
          <p:cNvPr id="3" name="Content Placeholder 2">
            <a:extLst>
              <a:ext uri="{FF2B5EF4-FFF2-40B4-BE49-F238E27FC236}">
                <a16:creationId xmlns:a16="http://schemas.microsoft.com/office/drawing/2014/main" id="{B3B6CD00-327B-4404-B30E-EA087316FB09}"/>
              </a:ext>
            </a:extLst>
          </p:cNvPr>
          <p:cNvSpPr>
            <a:spLocks noGrp="1"/>
          </p:cNvSpPr>
          <p:nvPr>
            <p:ph idx="1"/>
          </p:nvPr>
        </p:nvSpPr>
        <p:spPr/>
        <p:txBody>
          <a:bodyPr/>
          <a:lstStyle/>
          <a:p>
            <a:pPr marL="0" indent="0">
              <a:buNone/>
            </a:pPr>
            <a:r>
              <a:rPr lang="en-US" sz="2000" dirty="0"/>
              <a:t>Learners will:</a:t>
            </a:r>
          </a:p>
          <a:p>
            <a:endParaRPr lang="en-US" sz="2000" dirty="0"/>
          </a:p>
          <a:p>
            <a:pPr marL="0" indent="0">
              <a:buNone/>
            </a:pPr>
            <a:r>
              <a:rPr lang="en-US" sz="2000" dirty="0"/>
              <a:t>1.	explain basic reading and writing processes as they relate to content literacy and research-based practices. (</a:t>
            </a:r>
            <a:r>
              <a:rPr lang="en-US" sz="2000" dirty="0" err="1"/>
              <a:t>InTASC</a:t>
            </a:r>
            <a:r>
              <a:rPr lang="en-US" sz="2000" dirty="0"/>
              <a:t> 1; lesson plan rationale)</a:t>
            </a:r>
          </a:p>
          <a:p>
            <a:pPr marL="0" indent="0">
              <a:buNone/>
            </a:pPr>
            <a:r>
              <a:rPr lang="en-US" sz="2000" dirty="0"/>
              <a:t>2.	select writing techniques can be used to promote and assess content learning. (</a:t>
            </a:r>
            <a:r>
              <a:rPr lang="en-US" sz="2000" dirty="0" err="1"/>
              <a:t>InTASC</a:t>
            </a:r>
            <a:r>
              <a:rPr lang="en-US" sz="2000" dirty="0"/>
              <a:t> 4; comprehension strategy mini-lesson; lesson plan)</a:t>
            </a:r>
          </a:p>
          <a:p>
            <a:pPr marL="0" indent="0">
              <a:buNone/>
            </a:pPr>
            <a:r>
              <a:rPr lang="en-US" sz="2000" dirty="0"/>
              <a:t>3.	identify various assessment techniques to support selection of the best methods for teaching content materials that meet the needs and interests of diverse students. (</a:t>
            </a:r>
            <a:r>
              <a:rPr lang="en-US" sz="2000" dirty="0" err="1"/>
              <a:t>InTASC</a:t>
            </a:r>
            <a:r>
              <a:rPr lang="en-US" sz="2000" dirty="0"/>
              <a:t> 6; lesson plan)</a:t>
            </a:r>
          </a:p>
        </p:txBody>
      </p:sp>
    </p:spTree>
    <p:extLst>
      <p:ext uri="{BB962C8B-B14F-4D97-AF65-F5344CB8AC3E}">
        <p14:creationId xmlns:p14="http://schemas.microsoft.com/office/powerpoint/2010/main" val="2898442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8533-18B8-471F-AFA8-8E235FD40E96}"/>
              </a:ext>
            </a:extLst>
          </p:cNvPr>
          <p:cNvSpPr>
            <a:spLocks noGrp="1"/>
          </p:cNvSpPr>
          <p:nvPr>
            <p:ph type="title"/>
          </p:nvPr>
        </p:nvSpPr>
        <p:spPr>
          <a:solidFill>
            <a:srgbClr val="FFC830"/>
          </a:solidFill>
        </p:spPr>
        <p:txBody>
          <a:bodyPr/>
          <a:lstStyle/>
          <a:p>
            <a:r>
              <a:rPr lang="en-US" sz="4000" dirty="0"/>
              <a:t>An Example: Assessment Blueprint</a:t>
            </a:r>
          </a:p>
        </p:txBody>
      </p:sp>
      <p:pic>
        <p:nvPicPr>
          <p:cNvPr id="4" name="Content Placeholder 3">
            <a:extLst>
              <a:ext uri="{FF2B5EF4-FFF2-40B4-BE49-F238E27FC236}">
                <a16:creationId xmlns:a16="http://schemas.microsoft.com/office/drawing/2014/main" id="{18A8BAFD-C9F4-4B1F-A8CD-F4940D2EF506}"/>
              </a:ext>
            </a:extLst>
          </p:cNvPr>
          <p:cNvPicPr>
            <a:picLocks noGrp="1" noChangeAspect="1"/>
          </p:cNvPicPr>
          <p:nvPr>
            <p:ph idx="1"/>
          </p:nvPr>
        </p:nvPicPr>
        <p:blipFill>
          <a:blip r:embed="rId3"/>
          <a:stretch>
            <a:fillRect/>
          </a:stretch>
        </p:blipFill>
        <p:spPr>
          <a:xfrm>
            <a:off x="2676243" y="1490133"/>
            <a:ext cx="3791514" cy="4525963"/>
          </a:xfrm>
          <a:prstGeom prst="rect">
            <a:avLst/>
          </a:prstGeom>
        </p:spPr>
      </p:pic>
    </p:spTree>
    <p:extLst>
      <p:ext uri="{BB962C8B-B14F-4D97-AF65-F5344CB8AC3E}">
        <p14:creationId xmlns:p14="http://schemas.microsoft.com/office/powerpoint/2010/main" val="187845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7725-DB35-4DCF-98FA-4EF8A4FC3DF5}"/>
              </a:ext>
            </a:extLst>
          </p:cNvPr>
          <p:cNvSpPr>
            <a:spLocks noGrp="1"/>
          </p:cNvSpPr>
          <p:nvPr>
            <p:ph type="title"/>
          </p:nvPr>
        </p:nvSpPr>
        <p:spPr>
          <a:solidFill>
            <a:srgbClr val="FFC830"/>
          </a:solidFill>
        </p:spPr>
        <p:txBody>
          <a:bodyPr/>
          <a:lstStyle/>
          <a:p>
            <a:r>
              <a:rPr lang="en-US" dirty="0"/>
              <a:t>Learning Objectives: </a:t>
            </a:r>
            <a:br>
              <a:rPr lang="en-US" dirty="0"/>
            </a:br>
            <a:r>
              <a:rPr lang="en-US" dirty="0"/>
              <a:t>From Course to Session</a:t>
            </a:r>
          </a:p>
        </p:txBody>
      </p:sp>
      <p:sp>
        <p:nvSpPr>
          <p:cNvPr id="4" name="Content Placeholder 3">
            <a:extLst>
              <a:ext uri="{FF2B5EF4-FFF2-40B4-BE49-F238E27FC236}">
                <a16:creationId xmlns:a16="http://schemas.microsoft.com/office/drawing/2014/main" id="{D952FF3F-A7AE-4B8B-8C94-BB9D26D21245}"/>
              </a:ext>
            </a:extLst>
          </p:cNvPr>
          <p:cNvSpPr>
            <a:spLocks noGrp="1"/>
          </p:cNvSpPr>
          <p:nvPr>
            <p:ph sz="half" idx="1"/>
          </p:nvPr>
        </p:nvSpPr>
        <p:spPr/>
        <p:txBody>
          <a:bodyPr/>
          <a:lstStyle/>
          <a:p>
            <a:r>
              <a:rPr lang="en-US" sz="2400" b="1" dirty="0"/>
              <a:t>Analyze</a:t>
            </a:r>
            <a:r>
              <a:rPr lang="en-US" sz="2400" dirty="0"/>
              <a:t> the readability of a text</a:t>
            </a:r>
          </a:p>
          <a:p>
            <a:pPr lvl="1"/>
            <a:r>
              <a:rPr lang="en-US" sz="1800" b="1" dirty="0"/>
              <a:t>Define</a:t>
            </a:r>
            <a:r>
              <a:rPr lang="en-US" sz="1800" dirty="0"/>
              <a:t> readability</a:t>
            </a:r>
          </a:p>
          <a:p>
            <a:pPr lvl="1"/>
            <a:r>
              <a:rPr lang="en-US" sz="1800" b="1" dirty="0"/>
              <a:t>Know</a:t>
            </a:r>
            <a:r>
              <a:rPr lang="en-US" sz="1800" dirty="0"/>
              <a:t> elements of readability</a:t>
            </a:r>
          </a:p>
          <a:p>
            <a:pPr lvl="1"/>
            <a:r>
              <a:rPr lang="en-US" sz="1800" b="1" dirty="0"/>
              <a:t>Locate</a:t>
            </a:r>
            <a:r>
              <a:rPr lang="en-US" sz="1800" dirty="0"/>
              <a:t> reliable readability calculators</a:t>
            </a:r>
          </a:p>
          <a:p>
            <a:pPr lvl="1"/>
            <a:r>
              <a:rPr lang="en-US" sz="1800" b="1" dirty="0"/>
              <a:t>Compare and contrast </a:t>
            </a:r>
            <a:r>
              <a:rPr lang="en-US" sz="1800" dirty="0"/>
              <a:t>readability and reader ability</a:t>
            </a:r>
          </a:p>
          <a:p>
            <a:pPr lvl="1"/>
            <a:r>
              <a:rPr lang="en-US" sz="1800" b="1" dirty="0"/>
              <a:t>Identify</a:t>
            </a:r>
            <a:r>
              <a:rPr lang="en-US" sz="1800" dirty="0"/>
              <a:t> text features that affect readability</a:t>
            </a:r>
          </a:p>
          <a:p>
            <a:pPr lvl="1"/>
            <a:r>
              <a:rPr lang="en-US" sz="1800" b="1" dirty="0"/>
              <a:t>Determine</a:t>
            </a:r>
            <a:r>
              <a:rPr lang="en-US" sz="1800" dirty="0"/>
              <a:t> appropriate grade level for text</a:t>
            </a:r>
          </a:p>
          <a:p>
            <a:pPr lvl="1"/>
            <a:endParaRPr lang="en-US" dirty="0"/>
          </a:p>
        </p:txBody>
      </p:sp>
      <p:sp>
        <p:nvSpPr>
          <p:cNvPr id="5" name="Content Placeholder 4">
            <a:extLst>
              <a:ext uri="{FF2B5EF4-FFF2-40B4-BE49-F238E27FC236}">
                <a16:creationId xmlns:a16="http://schemas.microsoft.com/office/drawing/2014/main" id="{DF44585C-CA4D-476F-85FE-F8BA7956C0BD}"/>
              </a:ext>
            </a:extLst>
          </p:cNvPr>
          <p:cNvSpPr>
            <a:spLocks noGrp="1"/>
          </p:cNvSpPr>
          <p:nvPr>
            <p:ph sz="half" idx="2"/>
          </p:nvPr>
        </p:nvSpPr>
        <p:spPr/>
        <p:txBody>
          <a:bodyPr/>
          <a:lstStyle/>
          <a:p>
            <a:pPr marL="0" indent="0">
              <a:buNone/>
            </a:pPr>
            <a:r>
              <a:rPr lang="en-US" b="1" dirty="0"/>
              <a:t>Formative Assessments</a:t>
            </a:r>
          </a:p>
          <a:p>
            <a:pPr marL="0" indent="0">
              <a:buNone/>
            </a:pPr>
            <a:r>
              <a:rPr lang="en-US" dirty="0"/>
              <a:t>Quizzes</a:t>
            </a:r>
          </a:p>
          <a:p>
            <a:pPr marL="0" indent="0">
              <a:buNone/>
            </a:pPr>
            <a:r>
              <a:rPr lang="en-US" dirty="0"/>
              <a:t>Exit Slips</a:t>
            </a:r>
          </a:p>
          <a:p>
            <a:pPr marL="0" indent="0">
              <a:buNone/>
            </a:pPr>
            <a:r>
              <a:rPr lang="en-US" dirty="0"/>
              <a:t>In-class activities like a Venn Diagram</a:t>
            </a:r>
          </a:p>
          <a:p>
            <a:pPr marL="0" indent="0">
              <a:buNone/>
            </a:pPr>
            <a:r>
              <a:rPr lang="en-US" dirty="0"/>
              <a:t>Application exercises</a:t>
            </a:r>
          </a:p>
          <a:p>
            <a:pPr marL="0" indent="0">
              <a:buNone/>
            </a:pPr>
            <a:endParaRPr lang="en-US" dirty="0"/>
          </a:p>
          <a:p>
            <a:pPr marL="0" indent="0">
              <a:buNone/>
            </a:pPr>
            <a:endParaRPr lang="en-US" dirty="0"/>
          </a:p>
        </p:txBody>
      </p:sp>
      <p:cxnSp>
        <p:nvCxnSpPr>
          <p:cNvPr id="7" name="Straight Arrow Connector 6">
            <a:extLst>
              <a:ext uri="{FF2B5EF4-FFF2-40B4-BE49-F238E27FC236}">
                <a16:creationId xmlns:a16="http://schemas.microsoft.com/office/drawing/2014/main" id="{683AFE15-7CA2-4257-ACAF-A2233D565055}"/>
              </a:ext>
            </a:extLst>
          </p:cNvPr>
          <p:cNvCxnSpPr>
            <a:cxnSpLocks/>
          </p:cNvCxnSpPr>
          <p:nvPr/>
        </p:nvCxnSpPr>
        <p:spPr>
          <a:xfrm>
            <a:off x="3081866" y="2535766"/>
            <a:ext cx="1566334" cy="19896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B4BED2F7-0C65-4400-BEAC-C77D19740E39}"/>
              </a:ext>
            </a:extLst>
          </p:cNvPr>
          <p:cNvCxnSpPr>
            <a:cxnSpLocks/>
          </p:cNvCxnSpPr>
          <p:nvPr/>
        </p:nvCxnSpPr>
        <p:spPr>
          <a:xfrm>
            <a:off x="3081866" y="2563019"/>
            <a:ext cx="1617134" cy="63314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84FC938E-FDE3-431E-B400-AF19859B7FB4}"/>
              </a:ext>
            </a:extLst>
          </p:cNvPr>
          <p:cNvCxnSpPr/>
          <p:nvPr/>
        </p:nvCxnSpPr>
        <p:spPr>
          <a:xfrm flipV="1">
            <a:off x="3395133" y="2844800"/>
            <a:ext cx="1354667" cy="26246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1FAF1B10-E09B-4785-8973-455184250A3C}"/>
              </a:ext>
            </a:extLst>
          </p:cNvPr>
          <p:cNvCxnSpPr>
            <a:cxnSpLocks/>
          </p:cNvCxnSpPr>
          <p:nvPr/>
        </p:nvCxnSpPr>
        <p:spPr>
          <a:xfrm>
            <a:off x="3894666" y="3273293"/>
            <a:ext cx="914401" cy="157387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5" name="Straight Arrow Connector 14">
            <a:extLst>
              <a:ext uri="{FF2B5EF4-FFF2-40B4-BE49-F238E27FC236}">
                <a16:creationId xmlns:a16="http://schemas.microsoft.com/office/drawing/2014/main" id="{41474C1D-F3CE-4F01-93A2-BC3FAFF6EF1F}"/>
              </a:ext>
            </a:extLst>
          </p:cNvPr>
          <p:cNvCxnSpPr>
            <a:cxnSpLocks/>
          </p:cNvCxnSpPr>
          <p:nvPr/>
        </p:nvCxnSpPr>
        <p:spPr>
          <a:xfrm>
            <a:off x="3725334" y="3831167"/>
            <a:ext cx="1024466" cy="38893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F1B4C4A7-1B25-4FD4-BC7A-B72242120270}"/>
              </a:ext>
            </a:extLst>
          </p:cNvPr>
          <p:cNvCxnSpPr>
            <a:cxnSpLocks/>
          </p:cNvCxnSpPr>
          <p:nvPr/>
        </p:nvCxnSpPr>
        <p:spPr>
          <a:xfrm>
            <a:off x="3894666" y="4448703"/>
            <a:ext cx="855134" cy="39846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9" name="Straight Arrow Connector 18">
            <a:extLst>
              <a:ext uri="{FF2B5EF4-FFF2-40B4-BE49-F238E27FC236}">
                <a16:creationId xmlns:a16="http://schemas.microsoft.com/office/drawing/2014/main" id="{1970226A-2292-4EAB-B950-6306CED30031}"/>
              </a:ext>
            </a:extLst>
          </p:cNvPr>
          <p:cNvCxnSpPr>
            <a:cxnSpLocks/>
          </p:cNvCxnSpPr>
          <p:nvPr/>
        </p:nvCxnSpPr>
        <p:spPr>
          <a:xfrm flipV="1">
            <a:off x="4267201" y="4924293"/>
            <a:ext cx="431799" cy="13850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4469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A8F0-4FC3-4051-8C4D-EB72B6C285BE}"/>
              </a:ext>
            </a:extLst>
          </p:cNvPr>
          <p:cNvSpPr>
            <a:spLocks noGrp="1"/>
          </p:cNvSpPr>
          <p:nvPr>
            <p:ph type="ctrTitle"/>
          </p:nvPr>
        </p:nvSpPr>
        <p:spPr>
          <a:solidFill>
            <a:srgbClr val="FFC830"/>
          </a:solidFill>
        </p:spPr>
        <p:txBody>
          <a:bodyPr/>
          <a:lstStyle/>
          <a:p>
            <a:r>
              <a:rPr lang="en-US" dirty="0"/>
              <a:t>Building Effective Assessments</a:t>
            </a:r>
          </a:p>
        </p:txBody>
      </p:sp>
      <p:pic>
        <p:nvPicPr>
          <p:cNvPr id="5" name="Picture 4">
            <a:extLst>
              <a:ext uri="{FF2B5EF4-FFF2-40B4-BE49-F238E27FC236}">
                <a16:creationId xmlns:a16="http://schemas.microsoft.com/office/drawing/2014/main" id="{51D105EC-4AE4-45E2-BE27-7CC1B8FFD262}"/>
              </a:ext>
            </a:extLst>
          </p:cNvPr>
          <p:cNvPicPr>
            <a:picLocks noChangeAspect="1"/>
          </p:cNvPicPr>
          <p:nvPr/>
        </p:nvPicPr>
        <p:blipFill>
          <a:blip r:embed="rId2"/>
          <a:stretch>
            <a:fillRect/>
          </a:stretch>
        </p:blipFill>
        <p:spPr>
          <a:xfrm>
            <a:off x="2106338" y="4526788"/>
            <a:ext cx="5117592" cy="801624"/>
          </a:xfrm>
          <a:prstGeom prst="rect">
            <a:avLst/>
          </a:prstGeom>
        </p:spPr>
      </p:pic>
    </p:spTree>
    <p:extLst>
      <p:ext uri="{BB962C8B-B14F-4D97-AF65-F5344CB8AC3E}">
        <p14:creationId xmlns:p14="http://schemas.microsoft.com/office/powerpoint/2010/main" val="709685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DCCE-CCA1-4B08-9A47-6312AAD5DB03}"/>
              </a:ext>
            </a:extLst>
          </p:cNvPr>
          <p:cNvSpPr>
            <a:spLocks noGrp="1"/>
          </p:cNvSpPr>
          <p:nvPr>
            <p:ph type="title"/>
          </p:nvPr>
        </p:nvSpPr>
        <p:spPr>
          <a:solidFill>
            <a:srgbClr val="FFC830"/>
          </a:solidFill>
        </p:spPr>
        <p:txBody>
          <a:bodyPr/>
          <a:lstStyle/>
          <a:p>
            <a:r>
              <a:rPr lang="en-US" dirty="0"/>
              <a:t>Zoom Whiteboard</a:t>
            </a:r>
          </a:p>
        </p:txBody>
      </p:sp>
      <p:sp>
        <p:nvSpPr>
          <p:cNvPr id="3" name="Content Placeholder 2">
            <a:extLst>
              <a:ext uri="{FF2B5EF4-FFF2-40B4-BE49-F238E27FC236}">
                <a16:creationId xmlns:a16="http://schemas.microsoft.com/office/drawing/2014/main" id="{DF0D76DD-B4CB-4DE5-88DF-067F0A3C4797}"/>
              </a:ext>
            </a:extLst>
          </p:cNvPr>
          <p:cNvSpPr>
            <a:spLocks noGrp="1"/>
          </p:cNvSpPr>
          <p:nvPr>
            <p:ph idx="1"/>
          </p:nvPr>
        </p:nvSpPr>
        <p:spPr/>
        <p:txBody>
          <a:bodyPr/>
          <a:lstStyle/>
          <a:p>
            <a:r>
              <a:rPr lang="en-US" dirty="0"/>
              <a:t>What would you like to do better or know more about regarding assessment?</a:t>
            </a:r>
          </a:p>
        </p:txBody>
      </p:sp>
    </p:spTree>
    <p:extLst>
      <p:ext uri="{BB962C8B-B14F-4D97-AF65-F5344CB8AC3E}">
        <p14:creationId xmlns:p14="http://schemas.microsoft.com/office/powerpoint/2010/main" val="17435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0"/>
            <a:ext cx="9144000" cy="1981199"/>
          </a:xfrm>
          <a:solidFill>
            <a:srgbClr val="FFC830"/>
          </a:solidFill>
        </p:spPr>
        <p:txBody>
          <a:bodyPr/>
          <a:lstStyle/>
          <a:p>
            <a:r>
              <a:rPr lang="en-US" sz="5400" dirty="0"/>
              <a:t>Writing Good Test Items</a:t>
            </a:r>
          </a:p>
        </p:txBody>
      </p:sp>
      <p:sp>
        <p:nvSpPr>
          <p:cNvPr id="3" name="Subtitle 2"/>
          <p:cNvSpPr>
            <a:spLocks noGrp="1"/>
          </p:cNvSpPr>
          <p:nvPr>
            <p:ph type="subTitle" idx="1"/>
          </p:nvPr>
        </p:nvSpPr>
        <p:spPr>
          <a:xfrm>
            <a:off x="685800" y="4572000"/>
            <a:ext cx="7467600" cy="1066800"/>
          </a:xfrm>
        </p:spPr>
        <p:txBody>
          <a:bodyPr/>
          <a:lstStyle/>
          <a:p>
            <a:endParaRPr lang="en-US" b="1" dirty="0">
              <a:solidFill>
                <a:schemeClr val="accent6">
                  <a:lumMod val="75000"/>
                </a:schemeClr>
              </a:solidFill>
            </a:endParaRPr>
          </a:p>
        </p:txBody>
      </p:sp>
      <p:pic>
        <p:nvPicPr>
          <p:cNvPr id="8" name="Picture 7">
            <a:extLst>
              <a:ext uri="{FF2B5EF4-FFF2-40B4-BE49-F238E27FC236}">
                <a16:creationId xmlns:a16="http://schemas.microsoft.com/office/drawing/2014/main" id="{C75020F7-4DDC-4159-A608-342953FAC80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42989" y="3886199"/>
            <a:ext cx="4133088" cy="2036064"/>
          </a:xfrm>
          <a:prstGeom prst="rect">
            <a:avLst/>
          </a:prstGeom>
        </p:spPr>
      </p:pic>
    </p:spTree>
    <p:extLst>
      <p:ext uri="{BB962C8B-B14F-4D97-AF65-F5344CB8AC3E}">
        <p14:creationId xmlns:p14="http://schemas.microsoft.com/office/powerpoint/2010/main" val="349507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830"/>
          </a:solidFill>
        </p:spPr>
        <p:txBody>
          <a:bodyPr/>
          <a:lstStyle/>
          <a:p>
            <a:r>
              <a:rPr lang="en-US" dirty="0"/>
              <a:t>Begin with the Learning Goals</a:t>
            </a:r>
          </a:p>
        </p:txBody>
      </p:sp>
      <p:sp>
        <p:nvSpPr>
          <p:cNvPr id="3" name="Content Placeholder 2"/>
          <p:cNvSpPr>
            <a:spLocks noGrp="1"/>
          </p:cNvSpPr>
          <p:nvPr>
            <p:ph idx="1"/>
          </p:nvPr>
        </p:nvSpPr>
        <p:spPr/>
        <p:txBody>
          <a:bodyPr/>
          <a:lstStyle/>
          <a:p>
            <a:pPr marL="0" indent="0">
              <a:buNone/>
            </a:pPr>
            <a:r>
              <a:rPr lang="en-US" dirty="0"/>
              <a:t>Generally…</a:t>
            </a:r>
          </a:p>
          <a:p>
            <a:pPr marL="0" indent="0">
              <a:buNone/>
            </a:pPr>
            <a:r>
              <a:rPr lang="en-US" b="1" dirty="0"/>
              <a:t>Selected response </a:t>
            </a:r>
            <a:r>
              <a:rPr lang="en-US" dirty="0"/>
              <a:t>items (matching, T/F, multiple choice, fill-in-the-blank) align with knowledge goals.</a:t>
            </a:r>
          </a:p>
          <a:p>
            <a:pPr marL="0" indent="0">
              <a:buNone/>
            </a:pPr>
            <a:endParaRPr lang="en-US" dirty="0"/>
          </a:p>
          <a:p>
            <a:pPr marL="0" indent="0">
              <a:buNone/>
            </a:pPr>
            <a:r>
              <a:rPr lang="en-US" b="1" dirty="0"/>
              <a:t>Open response </a:t>
            </a:r>
            <a:r>
              <a:rPr lang="en-US" dirty="0"/>
              <a:t>items can align with knowledge and understandings.</a:t>
            </a:r>
          </a:p>
        </p:txBody>
      </p:sp>
    </p:spTree>
    <p:extLst>
      <p:ext uri="{BB962C8B-B14F-4D97-AF65-F5344CB8AC3E}">
        <p14:creationId xmlns:p14="http://schemas.microsoft.com/office/powerpoint/2010/main" val="87676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830"/>
          </a:solidFill>
        </p:spPr>
        <p:txBody>
          <a:bodyPr/>
          <a:lstStyle/>
          <a:p>
            <a:r>
              <a:rPr lang="en-US" dirty="0"/>
              <a:t>Let’s look at some test items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Identify what is structurally wrong with the items.</a:t>
            </a:r>
          </a:p>
        </p:txBody>
      </p:sp>
    </p:spTree>
    <p:extLst>
      <p:ext uri="{BB962C8B-B14F-4D97-AF65-F5344CB8AC3E}">
        <p14:creationId xmlns:p14="http://schemas.microsoft.com/office/powerpoint/2010/main" val="51532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830"/>
          </a:solidFill>
        </p:spPr>
        <p:txBody>
          <a:bodyPr/>
          <a:lstStyle/>
          <a:p>
            <a:r>
              <a:rPr lang="en-US" dirty="0"/>
              <a:t>True or False Format</a:t>
            </a:r>
          </a:p>
        </p:txBody>
      </p:sp>
      <p:sp>
        <p:nvSpPr>
          <p:cNvPr id="3" name="Content Placeholder 2"/>
          <p:cNvSpPr>
            <a:spLocks noGrp="1"/>
          </p:cNvSpPr>
          <p:nvPr>
            <p:ph idx="1"/>
          </p:nvPr>
        </p:nvSpPr>
        <p:spPr/>
        <p:txBody>
          <a:bodyPr/>
          <a:lstStyle/>
          <a:p>
            <a:pPr marL="514350" indent="-514350">
              <a:buAutoNum type="arabicPeriod"/>
            </a:pPr>
            <a:r>
              <a:rPr lang="en-US" dirty="0"/>
              <a:t>George Washington was the nation’s greatest president. </a:t>
            </a:r>
          </a:p>
          <a:p>
            <a:pPr marL="514350" indent="-514350">
              <a:buAutoNum type="arabicPeriod"/>
            </a:pPr>
            <a:endParaRPr lang="en-US" dirty="0"/>
          </a:p>
          <a:p>
            <a:pPr marL="514350" indent="-514350">
              <a:buAutoNum type="arabicPeriod"/>
            </a:pPr>
            <a:r>
              <a:rPr lang="en-US" dirty="0"/>
              <a:t>Bo is the name of the president’s dog, and Ashley and Leah are his daughters. </a:t>
            </a:r>
          </a:p>
        </p:txBody>
      </p:sp>
    </p:spTree>
    <p:extLst>
      <p:ext uri="{BB962C8B-B14F-4D97-AF65-F5344CB8AC3E}">
        <p14:creationId xmlns:p14="http://schemas.microsoft.com/office/powerpoint/2010/main" val="1130172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BB97-E163-48A7-B54A-0E4C10319F26}"/>
              </a:ext>
            </a:extLst>
          </p:cNvPr>
          <p:cNvSpPr>
            <a:spLocks noGrp="1"/>
          </p:cNvSpPr>
          <p:nvPr>
            <p:ph type="title"/>
          </p:nvPr>
        </p:nvSpPr>
        <p:spPr>
          <a:solidFill>
            <a:srgbClr val="FFC830"/>
          </a:solidFill>
        </p:spPr>
        <p:txBody>
          <a:bodyPr/>
          <a:lstStyle/>
          <a:p>
            <a:r>
              <a:rPr lang="en-US" dirty="0"/>
              <a:t>Tips: True or False Format</a:t>
            </a:r>
          </a:p>
        </p:txBody>
      </p:sp>
      <p:sp>
        <p:nvSpPr>
          <p:cNvPr id="3" name="Content Placeholder 2">
            <a:extLst>
              <a:ext uri="{FF2B5EF4-FFF2-40B4-BE49-F238E27FC236}">
                <a16:creationId xmlns:a16="http://schemas.microsoft.com/office/drawing/2014/main" id="{D16866BC-AB74-44A8-A905-65966C4E0786}"/>
              </a:ext>
            </a:extLst>
          </p:cNvPr>
          <p:cNvSpPr>
            <a:spLocks noGrp="1"/>
          </p:cNvSpPr>
          <p:nvPr>
            <p:ph idx="1"/>
          </p:nvPr>
        </p:nvSpPr>
        <p:spPr/>
        <p:txBody>
          <a:bodyPr/>
          <a:lstStyle/>
          <a:p>
            <a:pPr marL="457200" indent="-457200">
              <a:buAutoNum type="arabicPeriod"/>
            </a:pPr>
            <a:r>
              <a:rPr lang="en-US" sz="2000" b="1" dirty="0"/>
              <a:t>Remove ambiguity. </a:t>
            </a:r>
            <a:r>
              <a:rPr lang="en-US" sz="2000" dirty="0"/>
              <a:t>Your false item is not worth using if you can only write a true version of it by adding the word not. </a:t>
            </a:r>
          </a:p>
          <a:p>
            <a:pPr marL="457200" indent="-457200">
              <a:buAutoNum type="arabicPeriod"/>
            </a:pPr>
            <a:r>
              <a:rPr lang="en-US" sz="2000" dirty="0"/>
              <a:t>If your statement asks students to make evaluative judgments, make it into a </a:t>
            </a:r>
            <a:r>
              <a:rPr lang="en-US" sz="2000" b="1" dirty="0"/>
              <a:t>comparative statement. </a:t>
            </a:r>
          </a:p>
          <a:p>
            <a:pPr marL="400050" lvl="1" indent="0">
              <a:buNone/>
            </a:pPr>
            <a:r>
              <a:rPr lang="en-US" sz="1600" i="1" dirty="0"/>
              <a:t>T F Compared to strictly phonics-based approach to reading remediation, a holistic approach has been found to be more successful with most students. </a:t>
            </a:r>
          </a:p>
          <a:p>
            <a:pPr marL="457200" indent="-457200">
              <a:buAutoNum type="arabicPeriod"/>
            </a:pPr>
            <a:r>
              <a:rPr lang="en-US" sz="2000" dirty="0"/>
              <a:t>Write false statements that </a:t>
            </a:r>
            <a:r>
              <a:rPr lang="en-US" sz="2000" b="1" dirty="0"/>
              <a:t>reflect the misconceptions </a:t>
            </a:r>
            <a:r>
              <a:rPr lang="en-US" sz="2000" dirty="0"/>
              <a:t>held by students who have not achieved the learning targets. </a:t>
            </a:r>
          </a:p>
          <a:p>
            <a:pPr marL="400050" lvl="1" indent="0">
              <a:buNone/>
            </a:pPr>
            <a:r>
              <a:rPr lang="en-US" sz="1600" i="1" dirty="0"/>
              <a:t>T F Not correcting a child who has miscued is detrimental to their continuing development as a reader.</a:t>
            </a:r>
          </a:p>
          <a:p>
            <a:pPr marL="0" indent="0">
              <a:buNone/>
            </a:pPr>
            <a:r>
              <a:rPr lang="en-US" sz="2000" dirty="0"/>
              <a:t>4. Multiple choice items may be rewritten into true-false items using the </a:t>
            </a:r>
            <a:r>
              <a:rPr lang="en-US" sz="2000" b="1" dirty="0"/>
              <a:t>foils from the multiple choice options</a:t>
            </a:r>
            <a:r>
              <a:rPr lang="en-US" sz="2000" dirty="0"/>
              <a:t>.</a:t>
            </a:r>
          </a:p>
        </p:txBody>
      </p:sp>
    </p:spTree>
    <p:extLst>
      <p:ext uri="{BB962C8B-B14F-4D97-AF65-F5344CB8AC3E}">
        <p14:creationId xmlns:p14="http://schemas.microsoft.com/office/powerpoint/2010/main" val="583670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1E1B-E39C-481C-8591-56136E00CEDD}"/>
              </a:ext>
            </a:extLst>
          </p:cNvPr>
          <p:cNvSpPr>
            <a:spLocks noGrp="1"/>
          </p:cNvSpPr>
          <p:nvPr>
            <p:ph type="title"/>
          </p:nvPr>
        </p:nvSpPr>
        <p:spPr>
          <a:xfrm>
            <a:off x="457200" y="274638"/>
            <a:ext cx="8229600" cy="986895"/>
          </a:xfrm>
          <a:solidFill>
            <a:srgbClr val="FFC830"/>
          </a:solidFill>
        </p:spPr>
        <p:txBody>
          <a:bodyPr/>
          <a:lstStyle/>
          <a:p>
            <a:r>
              <a:rPr lang="en-US" dirty="0"/>
              <a:t>True or False Item Types</a:t>
            </a:r>
          </a:p>
        </p:txBody>
      </p:sp>
      <p:sp>
        <p:nvSpPr>
          <p:cNvPr id="3" name="Content Placeholder 2">
            <a:extLst>
              <a:ext uri="{FF2B5EF4-FFF2-40B4-BE49-F238E27FC236}">
                <a16:creationId xmlns:a16="http://schemas.microsoft.com/office/drawing/2014/main" id="{6AEF8C2E-DC31-4942-BB0B-2B68E4993028}"/>
              </a:ext>
            </a:extLst>
          </p:cNvPr>
          <p:cNvSpPr>
            <a:spLocks noGrp="1"/>
          </p:cNvSpPr>
          <p:nvPr>
            <p:ph idx="1"/>
          </p:nvPr>
        </p:nvSpPr>
        <p:spPr>
          <a:xfrm>
            <a:off x="457200" y="1261533"/>
            <a:ext cx="8229600" cy="4525963"/>
          </a:xfrm>
        </p:spPr>
        <p:txBody>
          <a:bodyPr/>
          <a:lstStyle/>
          <a:p>
            <a:pPr marL="0" indent="0">
              <a:buNone/>
            </a:pPr>
            <a:r>
              <a:rPr lang="en-US" sz="1400" dirty="0"/>
              <a:t>1</a:t>
            </a:r>
            <a:r>
              <a:rPr lang="en-US" sz="1400" b="1" dirty="0"/>
              <a:t>. True-False</a:t>
            </a:r>
          </a:p>
          <a:p>
            <a:r>
              <a:rPr lang="en-US" sz="1400" dirty="0"/>
              <a:t>T F The sum of all the angles in any four-sided closed figure equals 360 degrees.</a:t>
            </a:r>
          </a:p>
          <a:p>
            <a:pPr marL="0" indent="0">
              <a:buNone/>
            </a:pPr>
            <a:r>
              <a:rPr lang="en-US" sz="1400" dirty="0"/>
              <a:t>2. </a:t>
            </a:r>
            <a:r>
              <a:rPr lang="en-US" sz="1400" b="1" dirty="0"/>
              <a:t>Yes-No</a:t>
            </a:r>
          </a:p>
          <a:p>
            <a:r>
              <a:rPr lang="en-US" sz="1400" dirty="0"/>
              <a:t>Y N Is it possible for a presidential candidate to become President of the United States without obtaining a majority of votes cast on Election Day?</a:t>
            </a:r>
          </a:p>
          <a:p>
            <a:pPr marL="0" indent="0">
              <a:buNone/>
            </a:pPr>
            <a:r>
              <a:rPr lang="en-US" sz="1400" dirty="0"/>
              <a:t>3. </a:t>
            </a:r>
            <a:r>
              <a:rPr lang="en-US" sz="1400" b="1" dirty="0"/>
              <a:t>Right-Wrong</a:t>
            </a:r>
          </a:p>
          <a:p>
            <a:r>
              <a:rPr lang="en-US" sz="1400" dirty="0"/>
              <a:t>R W 5 + 3 X 2 = 16</a:t>
            </a:r>
          </a:p>
          <a:p>
            <a:pPr marL="0" indent="0">
              <a:buNone/>
            </a:pPr>
            <a:r>
              <a:rPr lang="en-US" sz="1400" dirty="0"/>
              <a:t>4. </a:t>
            </a:r>
            <a:r>
              <a:rPr lang="en-US" sz="1400" b="1" dirty="0"/>
              <a:t>Correction</a:t>
            </a:r>
          </a:p>
          <a:p>
            <a:r>
              <a:rPr lang="en-US" sz="1400" dirty="0"/>
              <a:t>Read each statement below and determine if it is correct or incorrect. If it is incorrect, change the underlined word or phrase to make the statement correct. C I The new student, who we met today, came from Greece.</a:t>
            </a:r>
          </a:p>
          <a:p>
            <a:pPr marL="0" indent="0">
              <a:buNone/>
            </a:pPr>
            <a:r>
              <a:rPr lang="en-US" sz="1400" dirty="0"/>
              <a:t>5</a:t>
            </a:r>
            <a:r>
              <a:rPr lang="en-US" sz="1400" b="1" dirty="0"/>
              <a:t>. Multiple True-False</a:t>
            </a:r>
          </a:p>
          <a:p>
            <a:r>
              <a:rPr lang="en-US" sz="1400" dirty="0"/>
              <a:t>	Under the Bill of Rights, freedom of the press means that newspapers</a:t>
            </a:r>
          </a:p>
          <a:p>
            <a:pPr marL="0" indent="0">
              <a:buNone/>
            </a:pPr>
            <a:r>
              <a:rPr lang="en-US" sz="1400" dirty="0"/>
              <a:t>		have the right to print anything they wish without restrictions. </a:t>
            </a:r>
          </a:p>
          <a:p>
            <a:pPr marL="0" indent="0">
              <a:buNone/>
            </a:pPr>
            <a:r>
              <a:rPr lang="en-US" sz="1400" dirty="0"/>
              <a:t>		can be stopped from printing criticisms of the government. </a:t>
            </a:r>
          </a:p>
          <a:p>
            <a:pPr marL="0" indent="0">
              <a:buNone/>
            </a:pPr>
            <a:r>
              <a:rPr lang="en-US" sz="1400" dirty="0"/>
              <a:t>		have the right to attend any meeting of the executive branch of the federal government. </a:t>
            </a:r>
          </a:p>
          <a:p>
            <a:pPr marL="0" indent="0">
              <a:buNone/>
            </a:pPr>
            <a:r>
              <a:rPr lang="en-US" sz="1400" dirty="0"/>
              <a:t>6. </a:t>
            </a:r>
            <a:r>
              <a:rPr lang="en-US" sz="1400" b="1" dirty="0"/>
              <a:t>Yes-No with Explanation</a:t>
            </a:r>
          </a:p>
          <a:p>
            <a:r>
              <a:rPr lang="en-US" sz="1400" dirty="0"/>
              <a:t>Guided reading is an effective approach to early reading instruction. Yes or No </a:t>
            </a:r>
          </a:p>
          <a:p>
            <a:pPr marL="0" indent="0">
              <a:buNone/>
            </a:pPr>
            <a:r>
              <a:rPr lang="en-US" sz="1400" dirty="0"/>
              <a:t>	Explanation:</a:t>
            </a:r>
          </a:p>
        </p:txBody>
      </p:sp>
    </p:spTree>
    <p:extLst>
      <p:ext uri="{BB962C8B-B14F-4D97-AF65-F5344CB8AC3E}">
        <p14:creationId xmlns:p14="http://schemas.microsoft.com/office/powerpoint/2010/main" val="3813348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830"/>
          </a:solidFill>
        </p:spPr>
        <p:txBody>
          <a:bodyPr/>
          <a:lstStyle/>
          <a:p>
            <a:r>
              <a:rPr lang="en-US" dirty="0"/>
              <a:t>Multiple Choice</a:t>
            </a:r>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US" dirty="0"/>
              <a:t>Singer</a:t>
            </a:r>
          </a:p>
          <a:p>
            <a:pPr marL="0" indent="0">
              <a:buNone/>
            </a:pPr>
            <a:r>
              <a:rPr lang="en-US" dirty="0"/>
              <a:t>	a. invented the sewing machine</a:t>
            </a:r>
          </a:p>
          <a:p>
            <a:pPr marL="0" indent="0">
              <a:buNone/>
            </a:pPr>
            <a:r>
              <a:rPr lang="en-US" dirty="0"/>
              <a:t>	b. won American Idol last season</a:t>
            </a:r>
          </a:p>
          <a:p>
            <a:pPr marL="0" indent="0">
              <a:buNone/>
            </a:pPr>
            <a:r>
              <a:rPr lang="en-US" dirty="0"/>
              <a:t>	c. carried the first Olympic torch through the streets of 	Berlin amidst civil unrest in Russia.</a:t>
            </a:r>
          </a:p>
          <a:p>
            <a:pPr marL="0" indent="0">
              <a:buNone/>
            </a:pPr>
            <a:endParaRPr lang="en-US" dirty="0"/>
          </a:p>
          <a:p>
            <a:pPr marL="0" indent="0">
              <a:buNone/>
            </a:pPr>
            <a:r>
              <a:rPr lang="en-US" dirty="0"/>
              <a:t>2. Which of the following is best definition of formative assessment? </a:t>
            </a:r>
          </a:p>
          <a:p>
            <a:pPr marL="0" indent="0">
              <a:buNone/>
            </a:pPr>
            <a:r>
              <a:rPr lang="en-US" dirty="0"/>
              <a:t>	a. a type of assessment used for grading.</a:t>
            </a:r>
          </a:p>
          <a:p>
            <a:pPr marL="0" indent="0">
              <a:buNone/>
            </a:pPr>
            <a:r>
              <a:rPr lang="en-US" dirty="0"/>
              <a:t>	b. a type of assessment used for providing feedback.</a:t>
            </a:r>
          </a:p>
          <a:p>
            <a:pPr marL="0" indent="0">
              <a:buNone/>
            </a:pPr>
            <a:r>
              <a:rPr lang="en-US" dirty="0"/>
              <a:t>	c. a type of assessment used for planning instruction.</a:t>
            </a:r>
          </a:p>
        </p:txBody>
      </p:sp>
    </p:spTree>
    <p:extLst>
      <p:ext uri="{BB962C8B-B14F-4D97-AF65-F5344CB8AC3E}">
        <p14:creationId xmlns:p14="http://schemas.microsoft.com/office/powerpoint/2010/main" val="389096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830"/>
          </a:solidFill>
        </p:spPr>
        <p:txBody>
          <a:bodyPr/>
          <a:lstStyle/>
          <a:p>
            <a:r>
              <a:rPr lang="en-US" dirty="0"/>
              <a:t>Matching</a:t>
            </a:r>
          </a:p>
        </p:txBody>
      </p:sp>
      <p:sp>
        <p:nvSpPr>
          <p:cNvPr id="3" name="Content Placeholder 2"/>
          <p:cNvSpPr>
            <a:spLocks noGrp="1"/>
          </p:cNvSpPr>
          <p:nvPr>
            <p:ph idx="1"/>
          </p:nvPr>
        </p:nvSpPr>
        <p:spPr/>
        <p:txBody>
          <a:bodyPr/>
          <a:lstStyle/>
          <a:p>
            <a:pPr marL="0" indent="0">
              <a:buNone/>
            </a:pPr>
            <a:r>
              <a:rPr lang="en-US" dirty="0"/>
              <a:t>Match the items that fit best together. </a:t>
            </a:r>
          </a:p>
          <a:p>
            <a:pPr marL="0" indent="0">
              <a:buNone/>
            </a:pPr>
            <a:endParaRPr lang="en-US" dirty="0"/>
          </a:p>
          <a:p>
            <a:pPr marL="0" indent="0">
              <a:buNone/>
            </a:pPr>
            <a:r>
              <a:rPr lang="en-US" dirty="0"/>
              <a:t>_____1. Meadow Lark			a. Bird</a:t>
            </a:r>
          </a:p>
          <a:p>
            <a:pPr marL="0" indent="0">
              <a:buNone/>
            </a:pPr>
            <a:endParaRPr lang="en-US" dirty="0"/>
          </a:p>
          <a:p>
            <a:pPr marL="0" indent="0">
              <a:buNone/>
            </a:pPr>
            <a:r>
              <a:rPr lang="en-US" dirty="0"/>
              <a:t>_____2. Bismarck				b. Flower</a:t>
            </a:r>
          </a:p>
          <a:p>
            <a:pPr marL="0" indent="0">
              <a:buNone/>
            </a:pPr>
            <a:endParaRPr lang="en-US" dirty="0"/>
          </a:p>
          <a:p>
            <a:pPr marL="0" indent="0">
              <a:buNone/>
            </a:pPr>
            <a:r>
              <a:rPr lang="en-US" dirty="0"/>
              <a:t>_____3. Prairie Rose			c. City</a:t>
            </a:r>
          </a:p>
        </p:txBody>
      </p:sp>
    </p:spTree>
    <p:extLst>
      <p:ext uri="{BB962C8B-B14F-4D97-AF65-F5344CB8AC3E}">
        <p14:creationId xmlns:p14="http://schemas.microsoft.com/office/powerpoint/2010/main" val="948399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830"/>
          </a:solidFill>
        </p:spPr>
        <p:txBody>
          <a:bodyPr/>
          <a:lstStyle/>
          <a:p>
            <a:r>
              <a:rPr lang="en-US" dirty="0"/>
              <a:t>Short Answer</a:t>
            </a:r>
          </a:p>
        </p:txBody>
      </p:sp>
      <p:sp>
        <p:nvSpPr>
          <p:cNvPr id="3" name="Content Placeholder 2"/>
          <p:cNvSpPr>
            <a:spLocks noGrp="1"/>
          </p:cNvSpPr>
          <p:nvPr>
            <p:ph idx="1"/>
          </p:nvPr>
        </p:nvSpPr>
        <p:spPr/>
        <p:txBody>
          <a:bodyPr/>
          <a:lstStyle/>
          <a:p>
            <a:pPr marL="514350" indent="-514350">
              <a:buAutoNum type="arabicPeriod"/>
            </a:pPr>
            <a:r>
              <a:rPr lang="en-US" dirty="0"/>
              <a:t>__________ is the capital city of North Dakota. </a:t>
            </a:r>
          </a:p>
          <a:p>
            <a:pPr marL="0" indent="0">
              <a:buNone/>
            </a:pPr>
            <a:endParaRPr lang="en-US" dirty="0"/>
          </a:p>
          <a:p>
            <a:pPr marL="0" indent="0">
              <a:buNone/>
            </a:pPr>
            <a:r>
              <a:rPr lang="en-US" dirty="0"/>
              <a:t>2. Eli Whitney ________________. </a:t>
            </a:r>
          </a:p>
          <a:p>
            <a:pPr marL="0" indent="0">
              <a:buNone/>
            </a:pPr>
            <a:endParaRPr lang="en-US" dirty="0"/>
          </a:p>
          <a:p>
            <a:pPr marL="0" indent="0">
              <a:buNone/>
            </a:pPr>
            <a:r>
              <a:rPr lang="en-US" dirty="0"/>
              <a:t>3. A frog is an _______________________.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89281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53C33-CF62-41D6-BA28-17DFCFE7B2E5}"/>
              </a:ext>
            </a:extLst>
          </p:cNvPr>
          <p:cNvSpPr>
            <a:spLocks noGrp="1"/>
          </p:cNvSpPr>
          <p:nvPr>
            <p:ph type="title"/>
          </p:nvPr>
        </p:nvSpPr>
        <p:spPr>
          <a:solidFill>
            <a:srgbClr val="FFC830"/>
          </a:solidFill>
        </p:spPr>
        <p:txBody>
          <a:bodyPr/>
          <a:lstStyle/>
          <a:p>
            <a:r>
              <a:rPr lang="en-US" dirty="0"/>
              <a:t>Zoom Whiteboard</a:t>
            </a:r>
          </a:p>
        </p:txBody>
      </p:sp>
      <p:sp>
        <p:nvSpPr>
          <p:cNvPr id="5" name="Content Placeholder 4">
            <a:extLst>
              <a:ext uri="{FF2B5EF4-FFF2-40B4-BE49-F238E27FC236}">
                <a16:creationId xmlns:a16="http://schemas.microsoft.com/office/drawing/2014/main" id="{7DC6C381-AADB-4F1A-912D-FBF1FDCC1F05}"/>
              </a:ext>
            </a:extLst>
          </p:cNvPr>
          <p:cNvSpPr>
            <a:spLocks noGrp="1"/>
          </p:cNvSpPr>
          <p:nvPr>
            <p:ph idx="1"/>
          </p:nvPr>
        </p:nvSpPr>
        <p:spPr/>
        <p:txBody>
          <a:bodyPr/>
          <a:lstStyle/>
          <a:p>
            <a:r>
              <a:rPr lang="en-US" dirty="0"/>
              <a:t>What is your biggest concern or frustration with assessment?</a:t>
            </a:r>
          </a:p>
        </p:txBody>
      </p:sp>
    </p:spTree>
    <p:extLst>
      <p:ext uri="{BB962C8B-B14F-4D97-AF65-F5344CB8AC3E}">
        <p14:creationId xmlns:p14="http://schemas.microsoft.com/office/powerpoint/2010/main" val="924847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830"/>
          </a:solidFill>
        </p:spPr>
        <p:txBody>
          <a:bodyPr/>
          <a:lstStyle/>
          <a:p>
            <a:r>
              <a:rPr lang="en-US" dirty="0"/>
              <a:t>Essay</a:t>
            </a:r>
          </a:p>
        </p:txBody>
      </p:sp>
      <p:sp>
        <p:nvSpPr>
          <p:cNvPr id="3" name="Content Placeholder 2"/>
          <p:cNvSpPr>
            <a:spLocks noGrp="1"/>
          </p:cNvSpPr>
          <p:nvPr>
            <p:ph idx="1"/>
          </p:nvPr>
        </p:nvSpPr>
        <p:spPr/>
        <p:txBody>
          <a:bodyPr/>
          <a:lstStyle/>
          <a:p>
            <a:pPr marL="514350" indent="-514350">
              <a:buAutoNum type="arabicPeriod"/>
            </a:pPr>
            <a:r>
              <a:rPr lang="en-US" dirty="0"/>
              <a:t>List the types of rocks and characteristics of each. </a:t>
            </a: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986649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a:solidFill>
            <a:srgbClr val="FFC830"/>
          </a:solidFill>
        </p:spPr>
        <p:txBody>
          <a:bodyPr>
            <a:normAutofit fontScale="90000"/>
          </a:bodyPr>
          <a:lstStyle/>
          <a:p>
            <a:r>
              <a:rPr lang="en-US" sz="3600" dirty="0"/>
              <a:t>Increasing Likelihood of Validity &amp; Reliability</a:t>
            </a:r>
          </a:p>
        </p:txBody>
      </p:sp>
      <p:sp>
        <p:nvSpPr>
          <p:cNvPr id="3" name="Content Placeholder 2"/>
          <p:cNvSpPr>
            <a:spLocks noGrp="1"/>
          </p:cNvSpPr>
          <p:nvPr>
            <p:ph idx="1"/>
          </p:nvPr>
        </p:nvSpPr>
        <p:spPr>
          <a:xfrm>
            <a:off x="457200" y="1794933"/>
            <a:ext cx="8229600" cy="4331230"/>
          </a:xfrm>
        </p:spPr>
        <p:txBody>
          <a:bodyPr/>
          <a:lstStyle/>
          <a:p>
            <a:r>
              <a:rPr lang="en-US" sz="2800" dirty="0"/>
              <a:t>Align items with learning goals.</a:t>
            </a:r>
          </a:p>
          <a:p>
            <a:r>
              <a:rPr lang="en-US" sz="2800" dirty="0"/>
              <a:t>Pay attention to overall readability of test.</a:t>
            </a:r>
          </a:p>
          <a:p>
            <a:r>
              <a:rPr lang="en-US" sz="2800" dirty="0"/>
              <a:t>Provide clear scoring guide for essay items.</a:t>
            </a:r>
          </a:p>
          <a:p>
            <a:r>
              <a:rPr lang="en-US" sz="2800" dirty="0"/>
              <a:t>Clear, concise instructions.</a:t>
            </a:r>
          </a:p>
          <a:p>
            <a:r>
              <a:rPr lang="en-US" sz="2800" dirty="0"/>
              <a:t>Conduct item analysis with results.</a:t>
            </a:r>
          </a:p>
          <a:p>
            <a:r>
              <a:rPr lang="en-US" sz="2800" dirty="0"/>
              <a:t>Have a colleague look over the test.</a:t>
            </a:r>
          </a:p>
          <a:p>
            <a:r>
              <a:rPr lang="en-US" sz="2800" dirty="0"/>
              <a:t>Have multiple items to test each construct.</a:t>
            </a:r>
          </a:p>
          <a:p>
            <a:endParaRPr lang="en-US" dirty="0"/>
          </a:p>
        </p:txBody>
      </p:sp>
    </p:spTree>
    <p:extLst>
      <p:ext uri="{BB962C8B-B14F-4D97-AF65-F5344CB8AC3E}">
        <p14:creationId xmlns:p14="http://schemas.microsoft.com/office/powerpoint/2010/main" val="89269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5E0FBA9-6454-490E-BBCF-FE3CAA81FC3C}"/>
              </a:ext>
            </a:extLst>
          </p:cNvPr>
          <p:cNvSpPr>
            <a:spLocks noGrp="1" noChangeArrowheads="1"/>
          </p:cNvSpPr>
          <p:nvPr>
            <p:ph type="ctrTitle"/>
          </p:nvPr>
        </p:nvSpPr>
        <p:spPr>
          <a:xfrm>
            <a:off x="685800" y="1997483"/>
            <a:ext cx="7772400" cy="1470025"/>
          </a:xfrm>
          <a:solidFill>
            <a:srgbClr val="FFC830"/>
          </a:solidFill>
        </p:spPr>
        <p:txBody>
          <a:bodyPr/>
          <a:lstStyle/>
          <a:p>
            <a:pPr eaLnBrk="1" hangingPunct="1"/>
            <a:r>
              <a:rPr lang="en-US" altLang="en-US" dirty="0"/>
              <a:t>Performance Assessments</a:t>
            </a:r>
          </a:p>
        </p:txBody>
      </p:sp>
      <p:pic>
        <p:nvPicPr>
          <p:cNvPr id="3" name="Picture 2">
            <a:extLst>
              <a:ext uri="{FF2B5EF4-FFF2-40B4-BE49-F238E27FC236}">
                <a16:creationId xmlns:a16="http://schemas.microsoft.com/office/drawing/2014/main" id="{9163AFC1-4AF4-4F12-BBFA-BAD704A102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46966" y="3467508"/>
            <a:ext cx="2650067" cy="242280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8E7A475-B6F9-451C-8902-E33840A82CAE}"/>
              </a:ext>
            </a:extLst>
          </p:cNvPr>
          <p:cNvSpPr>
            <a:spLocks noGrp="1" noChangeArrowheads="1"/>
          </p:cNvSpPr>
          <p:nvPr>
            <p:ph type="title"/>
          </p:nvPr>
        </p:nvSpPr>
        <p:spPr/>
        <p:txBody>
          <a:bodyPr/>
          <a:lstStyle/>
          <a:p>
            <a:pPr eaLnBrk="1" hangingPunct="1"/>
            <a:r>
              <a:rPr lang="en-US" altLang="en-US" dirty="0"/>
              <a:t>When is performance assessment appropriate?</a:t>
            </a:r>
          </a:p>
        </p:txBody>
      </p:sp>
      <p:sp>
        <p:nvSpPr>
          <p:cNvPr id="5123" name="Rectangle 3">
            <a:extLst>
              <a:ext uri="{FF2B5EF4-FFF2-40B4-BE49-F238E27FC236}">
                <a16:creationId xmlns:a16="http://schemas.microsoft.com/office/drawing/2014/main" id="{10A3B6C8-789C-4690-B009-ECCE4D753E91}"/>
              </a:ext>
            </a:extLst>
          </p:cNvPr>
          <p:cNvSpPr>
            <a:spLocks noGrp="1" noChangeArrowheads="1"/>
          </p:cNvSpPr>
          <p:nvPr>
            <p:ph idx="1"/>
          </p:nvPr>
        </p:nvSpPr>
        <p:spPr>
          <a:xfrm>
            <a:off x="457200" y="2159000"/>
            <a:ext cx="8229600" cy="3967163"/>
          </a:xfrm>
        </p:spPr>
        <p:txBody>
          <a:bodyPr/>
          <a:lstStyle/>
          <a:p>
            <a:pPr marL="533400" indent="-533400" eaLnBrk="1" hangingPunct="1">
              <a:lnSpc>
                <a:spcPct val="80000"/>
              </a:lnSpc>
              <a:buFont typeface="Wingdings" panose="05000000000000000000" pitchFamily="2" charset="2"/>
              <a:buAutoNum type="arabicPeriod"/>
            </a:pPr>
            <a:r>
              <a:rPr lang="en-US" altLang="en-US" sz="2400" dirty="0"/>
              <a:t>When all learners have access to resources needed for success.</a:t>
            </a:r>
          </a:p>
          <a:p>
            <a:pPr marL="533400" indent="-533400" eaLnBrk="1" hangingPunct="1">
              <a:lnSpc>
                <a:spcPct val="80000"/>
              </a:lnSpc>
              <a:buFont typeface="Wingdings" panose="05000000000000000000" pitchFamily="2" charset="2"/>
              <a:buAutoNum type="arabicPeriod"/>
            </a:pPr>
            <a:r>
              <a:rPr lang="en-US" altLang="en-US" sz="2400" dirty="0"/>
              <a:t>When there is adequate time.</a:t>
            </a:r>
          </a:p>
          <a:p>
            <a:pPr marL="533400" indent="-533400" eaLnBrk="1" hangingPunct="1">
              <a:lnSpc>
                <a:spcPct val="80000"/>
              </a:lnSpc>
              <a:buFont typeface="Wingdings" panose="05000000000000000000" pitchFamily="2" charset="2"/>
              <a:buAutoNum type="arabicPeriod"/>
            </a:pPr>
            <a:r>
              <a:rPr lang="en-US" altLang="en-US" sz="2400" dirty="0"/>
              <a:t>When an active, hands-on assessment is the best way to assess a learning goal.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DF9CFD8-B5F9-43AB-A7C5-053CC9B084EA}"/>
              </a:ext>
            </a:extLst>
          </p:cNvPr>
          <p:cNvSpPr>
            <a:spLocks noGrp="1"/>
          </p:cNvSpPr>
          <p:nvPr>
            <p:ph type="title"/>
          </p:nvPr>
        </p:nvSpPr>
        <p:spPr/>
        <p:txBody>
          <a:bodyPr/>
          <a:lstStyle/>
          <a:p>
            <a:pPr eaLnBrk="1" hangingPunct="1"/>
            <a:r>
              <a:rPr lang="en-US" altLang="en-US"/>
              <a:t>Performance-Based Assessments Categories</a:t>
            </a:r>
          </a:p>
        </p:txBody>
      </p:sp>
      <p:sp>
        <p:nvSpPr>
          <p:cNvPr id="9219" name="Content Placeholder 2">
            <a:extLst>
              <a:ext uri="{FF2B5EF4-FFF2-40B4-BE49-F238E27FC236}">
                <a16:creationId xmlns:a16="http://schemas.microsoft.com/office/drawing/2014/main" id="{E4043009-7E4D-4CE9-B2DA-BF308A23B38E}"/>
              </a:ext>
            </a:extLst>
          </p:cNvPr>
          <p:cNvSpPr>
            <a:spLocks noGrp="1"/>
          </p:cNvSpPr>
          <p:nvPr>
            <p:ph idx="1"/>
          </p:nvPr>
        </p:nvSpPr>
        <p:spPr/>
        <p:txBody>
          <a:bodyPr/>
          <a:lstStyle/>
          <a:p>
            <a:pPr marL="0" indent="0" eaLnBrk="1" hangingPunct="1">
              <a:buFontTx/>
              <a:buNone/>
            </a:pPr>
            <a:endParaRPr lang="en-US" altLang="en-US"/>
          </a:p>
          <a:p>
            <a:pPr marL="0" indent="0" eaLnBrk="1" hangingPunct="1">
              <a:buFontTx/>
              <a:buNone/>
            </a:pPr>
            <a:endParaRPr lang="en-US" altLang="en-US"/>
          </a:p>
        </p:txBody>
      </p:sp>
      <p:graphicFrame>
        <p:nvGraphicFramePr>
          <p:cNvPr id="4" name="Table 3">
            <a:extLst>
              <a:ext uri="{FF2B5EF4-FFF2-40B4-BE49-F238E27FC236}">
                <a16:creationId xmlns:a16="http://schemas.microsoft.com/office/drawing/2014/main" id="{0D2A3709-FDBF-43E8-98C3-1B9806C48276}"/>
              </a:ext>
            </a:extLst>
          </p:cNvPr>
          <p:cNvGraphicFramePr>
            <a:graphicFrameLocks noGrp="1"/>
          </p:cNvGraphicFramePr>
          <p:nvPr>
            <p:extLst>
              <p:ext uri="{D42A27DB-BD31-4B8C-83A1-F6EECF244321}">
                <p14:modId xmlns:p14="http://schemas.microsoft.com/office/powerpoint/2010/main" val="841508193"/>
              </p:ext>
            </p:extLst>
          </p:nvPr>
        </p:nvGraphicFramePr>
        <p:xfrm>
          <a:off x="1524000" y="2209800"/>
          <a:ext cx="6324600" cy="3479800"/>
        </p:xfrm>
        <a:graphic>
          <a:graphicData uri="http://schemas.openxmlformats.org/drawingml/2006/table">
            <a:tbl>
              <a:tblPr firstRow="1" bandRow="1">
                <a:tableStyleId>{5C22544A-7EE6-4342-B048-85BDC9FD1C3A}</a:tableStyleId>
              </a:tblPr>
              <a:tblGrid>
                <a:gridCol w="2108200">
                  <a:extLst>
                    <a:ext uri="{9D8B030D-6E8A-4147-A177-3AD203B41FA5}">
                      <a16:colId xmlns:a16="http://schemas.microsoft.com/office/drawing/2014/main" val="20000"/>
                    </a:ext>
                  </a:extLst>
                </a:gridCol>
                <a:gridCol w="2108200">
                  <a:extLst>
                    <a:ext uri="{9D8B030D-6E8A-4147-A177-3AD203B41FA5}">
                      <a16:colId xmlns:a16="http://schemas.microsoft.com/office/drawing/2014/main" val="20001"/>
                    </a:ext>
                  </a:extLst>
                </a:gridCol>
                <a:gridCol w="2108200">
                  <a:extLst>
                    <a:ext uri="{9D8B030D-6E8A-4147-A177-3AD203B41FA5}">
                      <a16:colId xmlns:a16="http://schemas.microsoft.com/office/drawing/2014/main" val="20002"/>
                    </a:ext>
                  </a:extLst>
                </a:gridCol>
              </a:tblGrid>
              <a:tr h="370840">
                <a:tc>
                  <a:txBody>
                    <a:bodyPr/>
                    <a:lstStyle/>
                    <a:p>
                      <a:r>
                        <a:rPr lang="en-US" dirty="0"/>
                        <a:t>Problem-Based</a:t>
                      </a:r>
                    </a:p>
                  </a:txBody>
                  <a:tcPr>
                    <a:lnR w="12700" cap="flat" cmpd="sng" algn="ctr">
                      <a:solidFill>
                        <a:schemeClr val="tx1"/>
                      </a:solidFill>
                      <a:prstDash val="solid"/>
                      <a:round/>
                      <a:headEnd type="none" w="med" len="med"/>
                      <a:tailEnd type="none" w="med" len="med"/>
                    </a:lnR>
                    <a:solidFill>
                      <a:srgbClr val="005643"/>
                    </a:solidFill>
                  </a:tcPr>
                </a:tc>
                <a:tc>
                  <a:txBody>
                    <a:bodyPr/>
                    <a:lstStyle/>
                    <a:p>
                      <a:r>
                        <a:rPr lang="en-US" dirty="0"/>
                        <a:t>Project-Based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5643"/>
                    </a:solidFill>
                  </a:tcPr>
                </a:tc>
                <a:tc>
                  <a:txBody>
                    <a:bodyPr/>
                    <a:lstStyle/>
                    <a:p>
                      <a:r>
                        <a:rPr lang="en-US" dirty="0"/>
                        <a:t>Challenge-Based</a:t>
                      </a:r>
                    </a:p>
                  </a:txBody>
                  <a:tcPr>
                    <a:lnL w="12700" cap="flat" cmpd="sng" algn="ctr">
                      <a:solidFill>
                        <a:schemeClr val="tx1"/>
                      </a:solidFill>
                      <a:prstDash val="solid"/>
                      <a:round/>
                      <a:headEnd type="none" w="med" len="med"/>
                      <a:tailEnd type="none" w="med" len="med"/>
                    </a:lnL>
                    <a:solidFill>
                      <a:srgbClr val="005643"/>
                    </a:solidFill>
                  </a:tcPr>
                </a:tc>
                <a:extLst>
                  <a:ext uri="{0D108BD9-81ED-4DB2-BD59-A6C34878D82A}">
                    <a16:rowId xmlns:a16="http://schemas.microsoft.com/office/drawing/2014/main" val="10000"/>
                  </a:ext>
                </a:extLst>
              </a:tr>
              <a:tr h="370840">
                <a:tc>
                  <a:txBody>
                    <a:bodyPr/>
                    <a:lstStyle/>
                    <a:p>
                      <a:pPr algn="l"/>
                      <a:r>
                        <a:rPr lang="en-US" dirty="0"/>
                        <a:t>Often interdisciplinary</a:t>
                      </a:r>
                    </a:p>
                  </a:txBody>
                  <a:tcPr>
                    <a:lnR w="12700" cap="flat" cmpd="sng" algn="ctr">
                      <a:solidFill>
                        <a:schemeClr val="tx1"/>
                      </a:solidFill>
                      <a:prstDash val="solid"/>
                      <a:round/>
                      <a:headEnd type="none" w="med" len="med"/>
                      <a:tailEnd type="none" w="med" len="med"/>
                    </a:lnR>
                    <a:solidFill>
                      <a:srgbClr val="FFC830"/>
                    </a:solidFill>
                  </a:tcPr>
                </a:tc>
                <a:tc>
                  <a:txBody>
                    <a:bodyPr/>
                    <a:lstStyle/>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830"/>
                    </a:solidFill>
                  </a:tcPr>
                </a:tc>
                <a:tc>
                  <a:txBody>
                    <a:bodyPr/>
                    <a:lstStyle/>
                    <a:p>
                      <a:pPr algn="l"/>
                      <a:r>
                        <a:rPr lang="en-US" dirty="0"/>
                        <a:t>Often</a:t>
                      </a:r>
                      <a:r>
                        <a:rPr lang="en-US" baseline="0" dirty="0"/>
                        <a:t> interdisciplinary</a:t>
                      </a:r>
                      <a:endParaRPr lang="en-US" dirty="0"/>
                    </a:p>
                  </a:txBody>
                  <a:tcPr>
                    <a:lnL w="12700" cap="flat" cmpd="sng" algn="ctr">
                      <a:solidFill>
                        <a:schemeClr val="tx1"/>
                      </a:solidFill>
                      <a:prstDash val="solid"/>
                      <a:round/>
                      <a:headEnd type="none" w="med" len="med"/>
                      <a:tailEnd type="none" w="med" len="med"/>
                    </a:lnL>
                    <a:solidFill>
                      <a:srgbClr val="FFC830"/>
                    </a:solidFill>
                  </a:tcPr>
                </a:tc>
                <a:extLst>
                  <a:ext uri="{0D108BD9-81ED-4DB2-BD59-A6C34878D82A}">
                    <a16:rowId xmlns:a16="http://schemas.microsoft.com/office/drawing/2014/main" val="10001"/>
                  </a:ext>
                </a:extLst>
              </a:tr>
              <a:tr h="370840">
                <a:tc>
                  <a:txBody>
                    <a:bodyPr/>
                    <a:lstStyle/>
                    <a:p>
                      <a:r>
                        <a:rPr lang="en-US" dirty="0"/>
                        <a:t>Begins with an ill-defined problem</a:t>
                      </a:r>
                    </a:p>
                  </a:txBody>
                  <a:tcPr>
                    <a:lnR w="12700" cap="flat" cmpd="sng" algn="ctr">
                      <a:solidFill>
                        <a:schemeClr val="tx1"/>
                      </a:solidFill>
                      <a:prstDash val="solid"/>
                      <a:round/>
                      <a:headEnd type="none" w="med" len="med"/>
                      <a:tailEnd type="none" w="med" len="med"/>
                    </a:lnR>
                    <a:solidFill>
                      <a:srgbClr val="FFC830"/>
                    </a:solidFill>
                  </a:tcPr>
                </a:tc>
                <a:tc>
                  <a:txBody>
                    <a:bodyPr/>
                    <a:lstStyle/>
                    <a:p>
                      <a:r>
                        <a:rPr lang="en-US" dirty="0"/>
                        <a:t>Begins</a:t>
                      </a:r>
                      <a:r>
                        <a:rPr lang="en-US" baseline="0" dirty="0"/>
                        <a:t> with a</a:t>
                      </a:r>
                      <a:r>
                        <a:rPr lang="en-US" dirty="0"/>
                        <a:t>n engaging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830"/>
                    </a:solidFill>
                  </a:tcPr>
                </a:tc>
                <a:tc>
                  <a:txBody>
                    <a:bodyPr/>
                    <a:lstStyle/>
                    <a:p>
                      <a:r>
                        <a:rPr lang="en-US" dirty="0"/>
                        <a:t>Begins with Big Idea</a:t>
                      </a:r>
                    </a:p>
                  </a:txBody>
                  <a:tcPr>
                    <a:lnL w="12700" cap="flat" cmpd="sng" algn="ctr">
                      <a:solidFill>
                        <a:schemeClr val="tx1"/>
                      </a:solidFill>
                      <a:prstDash val="solid"/>
                      <a:round/>
                      <a:headEnd type="none" w="med" len="med"/>
                      <a:tailEnd type="none" w="med" len="med"/>
                    </a:lnL>
                    <a:solidFill>
                      <a:srgbClr val="FFC830"/>
                    </a:solidFill>
                  </a:tcPr>
                </a:tc>
                <a:extLst>
                  <a:ext uri="{0D108BD9-81ED-4DB2-BD59-A6C34878D82A}">
                    <a16:rowId xmlns:a16="http://schemas.microsoft.com/office/drawing/2014/main" val="10002"/>
                  </a:ext>
                </a:extLst>
              </a:tr>
              <a:tr h="370840">
                <a:tc>
                  <a:txBody>
                    <a:bodyPr/>
                    <a:lstStyle/>
                    <a:p>
                      <a:r>
                        <a:rPr lang="en-US" dirty="0"/>
                        <a:t>Learners define what they need to learn</a:t>
                      </a:r>
                    </a:p>
                    <a:p>
                      <a:endParaRPr lang="en-US" dirty="0"/>
                    </a:p>
                  </a:txBody>
                  <a:tcPr>
                    <a:lnR w="12700" cap="flat" cmpd="sng" algn="ctr">
                      <a:solidFill>
                        <a:schemeClr val="tx1"/>
                      </a:solidFill>
                      <a:prstDash val="solid"/>
                      <a:round/>
                      <a:headEnd type="none" w="med" len="med"/>
                      <a:tailEnd type="none" w="med" len="med"/>
                    </a:lnR>
                    <a:solidFill>
                      <a:srgbClr val="FFC830"/>
                    </a:solidFill>
                  </a:tcPr>
                </a:tc>
                <a:tc>
                  <a:txBody>
                    <a:bodyPr/>
                    <a:lstStyle/>
                    <a:p>
                      <a:r>
                        <a:rPr lang="en-US" dirty="0"/>
                        <a:t>Learners</a:t>
                      </a:r>
                      <a:r>
                        <a:rPr lang="en-US" baseline="0" dirty="0"/>
                        <a:t> produce a product to answer question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830"/>
                    </a:solidFill>
                  </a:tcPr>
                </a:tc>
                <a:tc>
                  <a:txBody>
                    <a:bodyPr/>
                    <a:lstStyle/>
                    <a:p>
                      <a:r>
                        <a:rPr lang="en-US" dirty="0"/>
                        <a:t>Create essential and</a:t>
                      </a:r>
                      <a:r>
                        <a:rPr lang="en-US" baseline="0" dirty="0"/>
                        <a:t> guiding questions</a:t>
                      </a:r>
                      <a:endParaRPr lang="en-US" dirty="0"/>
                    </a:p>
                  </a:txBody>
                  <a:tcPr>
                    <a:lnL w="12700" cap="flat" cmpd="sng" algn="ctr">
                      <a:solidFill>
                        <a:schemeClr val="tx1"/>
                      </a:solidFill>
                      <a:prstDash val="solid"/>
                      <a:round/>
                      <a:headEnd type="none" w="med" len="med"/>
                      <a:tailEnd type="none" w="med" len="med"/>
                    </a:lnL>
                    <a:solidFill>
                      <a:srgbClr val="FFC830"/>
                    </a:solidFill>
                  </a:tcPr>
                </a:tc>
                <a:extLst>
                  <a:ext uri="{0D108BD9-81ED-4DB2-BD59-A6C34878D82A}">
                    <a16:rowId xmlns:a16="http://schemas.microsoft.com/office/drawing/2014/main" val="10003"/>
                  </a:ext>
                </a:extLst>
              </a:tr>
              <a:tr h="370840">
                <a:tc>
                  <a:txBody>
                    <a:bodyPr/>
                    <a:lstStyle/>
                    <a:p>
                      <a:r>
                        <a:rPr lang="en-US" dirty="0"/>
                        <a:t>Real-world context</a:t>
                      </a:r>
                    </a:p>
                    <a:p>
                      <a:endParaRPr lang="en-US" dirty="0"/>
                    </a:p>
                  </a:txBody>
                  <a:tcPr>
                    <a:lnR w="12700" cap="flat" cmpd="sng" algn="ctr">
                      <a:solidFill>
                        <a:schemeClr val="tx1"/>
                      </a:solidFill>
                      <a:prstDash val="solid"/>
                      <a:round/>
                      <a:headEnd type="none" w="med" len="med"/>
                      <a:tailEnd type="none" w="med" len="med"/>
                    </a:lnR>
                    <a:solidFill>
                      <a:srgbClr val="FFC83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830"/>
                    </a:solidFill>
                  </a:tcPr>
                </a:tc>
                <a:tc>
                  <a:txBody>
                    <a:bodyPr/>
                    <a:lstStyle/>
                    <a:p>
                      <a:r>
                        <a:rPr lang="en-US" dirty="0"/>
                        <a:t>Real-world issue</a:t>
                      </a:r>
                    </a:p>
                  </a:txBody>
                  <a:tcPr>
                    <a:lnL w="12700" cap="flat" cmpd="sng" algn="ctr">
                      <a:solidFill>
                        <a:schemeClr val="tx1"/>
                      </a:solidFill>
                      <a:prstDash val="solid"/>
                      <a:round/>
                      <a:headEnd type="none" w="med" len="med"/>
                      <a:tailEnd type="none" w="med" len="med"/>
                    </a:lnL>
                    <a:solidFill>
                      <a:srgbClr val="FFC83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AF6BAB2-9A5E-4826-99BD-9555386F2593}"/>
              </a:ext>
            </a:extLst>
          </p:cNvPr>
          <p:cNvSpPr>
            <a:spLocks noGrp="1" noChangeArrowheads="1"/>
          </p:cNvSpPr>
          <p:nvPr>
            <p:ph type="title"/>
          </p:nvPr>
        </p:nvSpPr>
        <p:spPr>
          <a:xfrm>
            <a:off x="304800" y="274638"/>
            <a:ext cx="8382000" cy="1143000"/>
          </a:xfrm>
          <a:solidFill>
            <a:srgbClr val="FFC830"/>
          </a:solidFill>
        </p:spPr>
        <p:txBody>
          <a:bodyPr/>
          <a:lstStyle/>
          <a:p>
            <a:pPr eaLnBrk="1" hangingPunct="1"/>
            <a:r>
              <a:rPr lang="en-US" altLang="en-US" dirty="0"/>
              <a:t>Start with learning objectives</a:t>
            </a:r>
          </a:p>
        </p:txBody>
      </p:sp>
      <p:sp>
        <p:nvSpPr>
          <p:cNvPr id="10243" name="Rectangle 3">
            <a:extLst>
              <a:ext uri="{FF2B5EF4-FFF2-40B4-BE49-F238E27FC236}">
                <a16:creationId xmlns:a16="http://schemas.microsoft.com/office/drawing/2014/main" id="{9249E49A-F2F1-4A56-A7FC-AC5919FAED11}"/>
              </a:ext>
            </a:extLst>
          </p:cNvPr>
          <p:cNvSpPr>
            <a:spLocks noGrp="1" noChangeArrowheads="1"/>
          </p:cNvSpPr>
          <p:nvPr>
            <p:ph type="body" idx="1"/>
          </p:nvPr>
        </p:nvSpPr>
        <p:spPr/>
        <p:txBody>
          <a:bodyPr/>
          <a:lstStyle/>
          <a:p>
            <a:pPr eaLnBrk="1" hangingPunct="1"/>
            <a:endParaRPr lang="en-US" altLang="en-US" dirty="0"/>
          </a:p>
          <a:p>
            <a:pPr eaLnBrk="1" hangingPunct="1"/>
            <a:r>
              <a:rPr lang="en-US" altLang="en-US" dirty="0"/>
              <a:t>What do you need to measure?</a:t>
            </a:r>
          </a:p>
          <a:p>
            <a:pPr eaLnBrk="1" hangingPunct="1"/>
            <a:r>
              <a:rPr lang="en-US" altLang="en-US" dirty="0"/>
              <a:t>What is the most authentic and appropriate way to measure it? </a:t>
            </a:r>
          </a:p>
          <a:p>
            <a:pPr eaLnBrk="1" hangingPunct="1"/>
            <a:r>
              <a:rPr lang="en-US" altLang="en-US" dirty="0"/>
              <a:t>Are you measuring the skill and not the task?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F09C164-FF4C-4961-AF3D-3EF3CE89EC28}"/>
              </a:ext>
            </a:extLst>
          </p:cNvPr>
          <p:cNvSpPr>
            <a:spLocks noGrp="1" noChangeArrowheads="1"/>
          </p:cNvSpPr>
          <p:nvPr>
            <p:ph type="title"/>
          </p:nvPr>
        </p:nvSpPr>
        <p:spPr/>
        <p:txBody>
          <a:bodyPr/>
          <a:lstStyle/>
          <a:p>
            <a:pPr eaLnBrk="1" hangingPunct="1"/>
            <a:r>
              <a:rPr lang="en-US" altLang="en-US"/>
              <a:t>GRASPS Model</a:t>
            </a:r>
          </a:p>
        </p:txBody>
      </p:sp>
      <p:sp>
        <p:nvSpPr>
          <p:cNvPr id="6147" name="Rectangle 3">
            <a:extLst>
              <a:ext uri="{FF2B5EF4-FFF2-40B4-BE49-F238E27FC236}">
                <a16:creationId xmlns:a16="http://schemas.microsoft.com/office/drawing/2014/main" id="{458DEB03-62FB-45AD-BFA7-6D584211B11C}"/>
              </a:ext>
            </a:extLst>
          </p:cNvPr>
          <p:cNvSpPr>
            <a:spLocks noGrp="1" noChangeArrowheads="1"/>
          </p:cNvSpPr>
          <p:nvPr>
            <p:ph type="body" idx="1"/>
          </p:nvPr>
        </p:nvSpPr>
        <p:spPr/>
        <p:txBody>
          <a:bodyPr/>
          <a:lstStyle/>
          <a:p>
            <a:pPr marL="0" indent="0" eaLnBrk="1" hangingPunct="1">
              <a:buFontTx/>
              <a:buNone/>
              <a:defRPr/>
            </a:pPr>
            <a:r>
              <a:rPr lang="en-US" altLang="en-US" sz="2400" dirty="0"/>
              <a:t>The GRASPS model guides you through determining the essential components of a performance assessment.</a:t>
            </a:r>
          </a:p>
          <a:p>
            <a:pPr eaLnBrk="1" hangingPunct="1">
              <a:defRPr/>
            </a:pPr>
            <a:r>
              <a:rPr lang="en-US" altLang="en-US" b="1" dirty="0"/>
              <a:t>G</a:t>
            </a:r>
            <a:r>
              <a:rPr lang="en-US" altLang="en-US" dirty="0"/>
              <a:t>oal</a:t>
            </a:r>
          </a:p>
          <a:p>
            <a:pPr eaLnBrk="1" hangingPunct="1">
              <a:defRPr/>
            </a:pPr>
            <a:r>
              <a:rPr lang="en-US" altLang="en-US" b="1" dirty="0"/>
              <a:t>R</a:t>
            </a:r>
            <a:r>
              <a:rPr lang="en-US" altLang="en-US" dirty="0"/>
              <a:t>ole</a:t>
            </a:r>
          </a:p>
          <a:p>
            <a:pPr eaLnBrk="1" hangingPunct="1">
              <a:defRPr/>
            </a:pPr>
            <a:r>
              <a:rPr lang="en-US" altLang="en-US" b="1" dirty="0"/>
              <a:t>A</a:t>
            </a:r>
            <a:r>
              <a:rPr lang="en-US" altLang="en-US" dirty="0"/>
              <a:t>udience</a:t>
            </a:r>
          </a:p>
          <a:p>
            <a:pPr eaLnBrk="1" hangingPunct="1">
              <a:defRPr/>
            </a:pPr>
            <a:r>
              <a:rPr lang="en-US" altLang="en-US" b="1" dirty="0"/>
              <a:t>S</a:t>
            </a:r>
            <a:r>
              <a:rPr lang="en-US" altLang="en-US" dirty="0"/>
              <a:t>ituation</a:t>
            </a:r>
          </a:p>
          <a:p>
            <a:pPr eaLnBrk="1" hangingPunct="1">
              <a:defRPr/>
            </a:pPr>
            <a:r>
              <a:rPr lang="en-US" altLang="en-US" b="1" dirty="0"/>
              <a:t>P</a:t>
            </a:r>
            <a:r>
              <a:rPr lang="en-US" altLang="en-US" dirty="0"/>
              <a:t>erformance </a:t>
            </a:r>
          </a:p>
          <a:p>
            <a:pPr eaLnBrk="1" hangingPunct="1">
              <a:defRPr/>
            </a:pPr>
            <a:r>
              <a:rPr lang="en-US" altLang="en-US" b="1" dirty="0"/>
              <a:t>S</a:t>
            </a:r>
            <a:r>
              <a:rPr lang="en-US" altLang="en-US" dirty="0"/>
              <a:t>tandards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7AC9DEC-4E4D-42BC-AC8B-90F1BB9491C0}"/>
              </a:ext>
            </a:extLst>
          </p:cNvPr>
          <p:cNvSpPr>
            <a:spLocks noGrp="1" noChangeArrowheads="1"/>
          </p:cNvSpPr>
          <p:nvPr>
            <p:ph type="title"/>
          </p:nvPr>
        </p:nvSpPr>
        <p:spPr/>
        <p:txBody>
          <a:bodyPr/>
          <a:lstStyle/>
          <a:p>
            <a:pPr eaLnBrk="1" hangingPunct="1"/>
            <a:r>
              <a:rPr lang="en-US" altLang="en-US" b="1"/>
              <a:t>G</a:t>
            </a:r>
            <a:r>
              <a:rPr lang="en-US" altLang="en-US"/>
              <a:t>RASPS</a:t>
            </a:r>
            <a:r>
              <a:rPr lang="en-US" altLang="en-US" b="1"/>
              <a:t>: G</a:t>
            </a:r>
            <a:r>
              <a:rPr lang="en-US" altLang="en-US"/>
              <a:t>oal</a:t>
            </a:r>
          </a:p>
        </p:txBody>
      </p:sp>
      <p:sp>
        <p:nvSpPr>
          <p:cNvPr id="16387" name="Rectangle 3">
            <a:extLst>
              <a:ext uri="{FF2B5EF4-FFF2-40B4-BE49-F238E27FC236}">
                <a16:creationId xmlns:a16="http://schemas.microsoft.com/office/drawing/2014/main" id="{A40DC095-810A-4E2F-8543-EDC8D0C803E0}"/>
              </a:ext>
            </a:extLst>
          </p:cNvPr>
          <p:cNvSpPr>
            <a:spLocks noGrp="1" noChangeArrowheads="1"/>
          </p:cNvSpPr>
          <p:nvPr>
            <p:ph type="body" idx="1"/>
          </p:nvPr>
        </p:nvSpPr>
        <p:spPr/>
        <p:txBody>
          <a:bodyPr/>
          <a:lstStyle/>
          <a:p>
            <a:pPr indent="0" eaLnBrk="1" hangingPunct="1">
              <a:buFontTx/>
              <a:buNone/>
            </a:pPr>
            <a:r>
              <a:rPr lang="en-US" altLang="en-US"/>
              <a:t>Find a way to make water safe and accessible to a remote village in Africa.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D0F1AB4-7FF1-4193-A834-22528ACB395C}"/>
              </a:ext>
            </a:extLst>
          </p:cNvPr>
          <p:cNvSpPr>
            <a:spLocks noGrp="1"/>
          </p:cNvSpPr>
          <p:nvPr>
            <p:ph type="title"/>
          </p:nvPr>
        </p:nvSpPr>
        <p:spPr/>
        <p:txBody>
          <a:bodyPr/>
          <a:lstStyle/>
          <a:p>
            <a:pPr eaLnBrk="1" hangingPunct="1"/>
            <a:r>
              <a:rPr lang="en-US" altLang="en-US"/>
              <a:t>G</a:t>
            </a:r>
            <a:r>
              <a:rPr lang="en-US" altLang="en-US" b="1"/>
              <a:t>R</a:t>
            </a:r>
            <a:r>
              <a:rPr lang="en-US" altLang="en-US"/>
              <a:t>ASPS: </a:t>
            </a:r>
            <a:r>
              <a:rPr lang="en-US" altLang="en-US" b="1"/>
              <a:t>R</a:t>
            </a:r>
            <a:r>
              <a:rPr lang="en-US" altLang="en-US"/>
              <a:t>ole</a:t>
            </a:r>
          </a:p>
        </p:txBody>
      </p:sp>
      <p:sp>
        <p:nvSpPr>
          <p:cNvPr id="17411" name="Content Placeholder 2">
            <a:extLst>
              <a:ext uri="{FF2B5EF4-FFF2-40B4-BE49-F238E27FC236}">
                <a16:creationId xmlns:a16="http://schemas.microsoft.com/office/drawing/2014/main" id="{C1A1FFC6-7F06-4B0B-BB94-DFDF5060D7EB}"/>
              </a:ext>
            </a:extLst>
          </p:cNvPr>
          <p:cNvSpPr>
            <a:spLocks noGrp="1"/>
          </p:cNvSpPr>
          <p:nvPr>
            <p:ph idx="1"/>
          </p:nvPr>
        </p:nvSpPr>
        <p:spPr/>
        <p:txBody>
          <a:bodyPr/>
          <a:lstStyle/>
          <a:p>
            <a:pPr marL="0" indent="0" eaLnBrk="1" hangingPunct="1">
              <a:buFontTx/>
              <a:buNone/>
            </a:pPr>
            <a:r>
              <a:rPr lang="en-US" altLang="en-US"/>
              <a:t>Your team includes engineers and scientists working collaboratively to achieve the goal.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E227F1E-334F-44AA-A0BE-0438BBA103DF}"/>
              </a:ext>
            </a:extLst>
          </p:cNvPr>
          <p:cNvSpPr>
            <a:spLocks noGrp="1" noChangeArrowheads="1"/>
          </p:cNvSpPr>
          <p:nvPr>
            <p:ph type="title"/>
          </p:nvPr>
        </p:nvSpPr>
        <p:spPr/>
        <p:txBody>
          <a:bodyPr/>
          <a:lstStyle/>
          <a:p>
            <a:pPr eaLnBrk="1" hangingPunct="1"/>
            <a:r>
              <a:rPr lang="en-US" altLang="en-US"/>
              <a:t>GR</a:t>
            </a:r>
            <a:r>
              <a:rPr lang="en-US" altLang="en-US" b="1"/>
              <a:t>A</a:t>
            </a:r>
            <a:r>
              <a:rPr lang="en-US" altLang="en-US"/>
              <a:t>SPS: </a:t>
            </a:r>
            <a:r>
              <a:rPr lang="en-US" altLang="en-US" b="1"/>
              <a:t>A</a:t>
            </a:r>
            <a:r>
              <a:rPr lang="en-US" altLang="en-US"/>
              <a:t>udience</a:t>
            </a:r>
          </a:p>
        </p:txBody>
      </p:sp>
      <p:sp>
        <p:nvSpPr>
          <p:cNvPr id="18435" name="Rectangle 3">
            <a:extLst>
              <a:ext uri="{FF2B5EF4-FFF2-40B4-BE49-F238E27FC236}">
                <a16:creationId xmlns:a16="http://schemas.microsoft.com/office/drawing/2014/main" id="{E433EBC4-FEAB-4F8D-B1F3-87E1D392E30C}"/>
              </a:ext>
            </a:extLst>
          </p:cNvPr>
          <p:cNvSpPr>
            <a:spLocks noGrp="1" noChangeArrowheads="1"/>
          </p:cNvSpPr>
          <p:nvPr>
            <p:ph type="body" idx="1"/>
          </p:nvPr>
        </p:nvSpPr>
        <p:spPr/>
        <p:txBody>
          <a:bodyPr/>
          <a:lstStyle/>
          <a:p>
            <a:pPr indent="0" eaLnBrk="1" hangingPunct="1">
              <a:buFontTx/>
              <a:buNone/>
            </a:pPr>
            <a:r>
              <a:rPr lang="en-US" altLang="en-US" dirty="0"/>
              <a:t>Engineers and scientists from NDSU who will evaluate your work.</a:t>
            </a:r>
            <a:endParaRPr lang="en-US" altLang="en-US"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FA2CA-2E05-494A-B352-F3FDC9BE996D}"/>
              </a:ext>
            </a:extLst>
          </p:cNvPr>
          <p:cNvSpPr>
            <a:spLocks noGrp="1"/>
          </p:cNvSpPr>
          <p:nvPr>
            <p:ph type="title"/>
          </p:nvPr>
        </p:nvSpPr>
        <p:spPr>
          <a:solidFill>
            <a:srgbClr val="FFC830"/>
          </a:solidFill>
        </p:spPr>
        <p:txBody>
          <a:bodyPr/>
          <a:lstStyle/>
          <a:p>
            <a:r>
              <a:rPr lang="en-US" dirty="0"/>
              <a:t>Session Objectives</a:t>
            </a:r>
          </a:p>
        </p:txBody>
      </p:sp>
      <p:sp>
        <p:nvSpPr>
          <p:cNvPr id="5" name="Content Placeholder 4">
            <a:extLst>
              <a:ext uri="{FF2B5EF4-FFF2-40B4-BE49-F238E27FC236}">
                <a16:creationId xmlns:a16="http://schemas.microsoft.com/office/drawing/2014/main" id="{9BF4C46B-2512-493A-BCA2-52BFCB250651}"/>
              </a:ext>
            </a:extLst>
          </p:cNvPr>
          <p:cNvSpPr>
            <a:spLocks noGrp="1"/>
          </p:cNvSpPr>
          <p:nvPr>
            <p:ph idx="1"/>
          </p:nvPr>
        </p:nvSpPr>
        <p:spPr/>
        <p:txBody>
          <a:bodyPr/>
          <a:lstStyle/>
          <a:p>
            <a:r>
              <a:rPr lang="en-US" dirty="0"/>
              <a:t>Distinguish between assessment and evaluation</a:t>
            </a:r>
          </a:p>
          <a:p>
            <a:r>
              <a:rPr lang="en-US" dirty="0"/>
              <a:t>Review types and purposes of assessment</a:t>
            </a:r>
          </a:p>
          <a:p>
            <a:r>
              <a:rPr lang="en-US" dirty="0"/>
              <a:t>Explain principles of sound assessment</a:t>
            </a:r>
          </a:p>
          <a:p>
            <a:r>
              <a:rPr lang="en-US" dirty="0"/>
              <a:t>List the categories of assessment</a:t>
            </a:r>
          </a:p>
          <a:p>
            <a:r>
              <a:rPr lang="en-US" dirty="0"/>
              <a:t>Review examples of learning objective-assessment alignment</a:t>
            </a:r>
          </a:p>
          <a:p>
            <a:endParaRPr lang="en-US" dirty="0"/>
          </a:p>
          <a:p>
            <a:endParaRPr lang="en-US" dirty="0"/>
          </a:p>
          <a:p>
            <a:endParaRPr lang="en-US" dirty="0"/>
          </a:p>
        </p:txBody>
      </p:sp>
    </p:spTree>
    <p:extLst>
      <p:ext uri="{BB962C8B-B14F-4D97-AF65-F5344CB8AC3E}">
        <p14:creationId xmlns:p14="http://schemas.microsoft.com/office/powerpoint/2010/main" val="3345324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2BB66FE-9AAE-489A-A0AB-CA69751F4E48}"/>
              </a:ext>
            </a:extLst>
          </p:cNvPr>
          <p:cNvSpPr>
            <a:spLocks noGrp="1" noChangeArrowheads="1"/>
          </p:cNvSpPr>
          <p:nvPr>
            <p:ph type="title"/>
          </p:nvPr>
        </p:nvSpPr>
        <p:spPr/>
        <p:txBody>
          <a:bodyPr/>
          <a:lstStyle/>
          <a:p>
            <a:pPr eaLnBrk="1" hangingPunct="1"/>
            <a:r>
              <a:rPr lang="en-US" altLang="en-US"/>
              <a:t>GRA</a:t>
            </a:r>
            <a:r>
              <a:rPr lang="en-US" altLang="en-US" b="1"/>
              <a:t>S</a:t>
            </a:r>
            <a:r>
              <a:rPr lang="en-US" altLang="en-US"/>
              <a:t>PS: </a:t>
            </a:r>
            <a:r>
              <a:rPr lang="en-US" altLang="en-US" b="1"/>
              <a:t>S</a:t>
            </a:r>
            <a:r>
              <a:rPr lang="en-US" altLang="en-US"/>
              <a:t>ituation</a:t>
            </a:r>
          </a:p>
        </p:txBody>
      </p:sp>
      <p:sp>
        <p:nvSpPr>
          <p:cNvPr id="19459" name="Rectangle 3">
            <a:extLst>
              <a:ext uri="{FF2B5EF4-FFF2-40B4-BE49-F238E27FC236}">
                <a16:creationId xmlns:a16="http://schemas.microsoft.com/office/drawing/2014/main" id="{03A32141-DFA3-492B-BE0F-FE74C4799CE3}"/>
              </a:ext>
            </a:extLst>
          </p:cNvPr>
          <p:cNvSpPr>
            <a:spLocks noGrp="1" noChangeArrowheads="1"/>
          </p:cNvSpPr>
          <p:nvPr>
            <p:ph type="body" idx="1"/>
          </p:nvPr>
        </p:nvSpPr>
        <p:spPr/>
        <p:txBody>
          <a:bodyPr/>
          <a:lstStyle/>
          <a:p>
            <a:pPr indent="0" eaLnBrk="1" hangingPunct="1">
              <a:buFontTx/>
              <a:buNone/>
            </a:pPr>
            <a:r>
              <a:rPr lang="en-US" altLang="en-US"/>
              <a:t>The residents of the African village currently have to walk a mile to the nearest water source and carry it back to their homes.  The river water is full of dangerous bacteria that has sickened and even killed several members of the community.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9170D9-20AD-445C-8790-90672D3F9EAC}"/>
              </a:ext>
            </a:extLst>
          </p:cNvPr>
          <p:cNvSpPr>
            <a:spLocks noGrp="1" noChangeArrowheads="1"/>
          </p:cNvSpPr>
          <p:nvPr>
            <p:ph type="title"/>
          </p:nvPr>
        </p:nvSpPr>
        <p:spPr/>
        <p:txBody>
          <a:bodyPr/>
          <a:lstStyle/>
          <a:p>
            <a:pPr eaLnBrk="1" hangingPunct="1"/>
            <a:r>
              <a:rPr lang="en-US" altLang="en-US"/>
              <a:t>GRAS</a:t>
            </a:r>
            <a:r>
              <a:rPr lang="en-US" altLang="en-US" b="1"/>
              <a:t>P</a:t>
            </a:r>
            <a:r>
              <a:rPr lang="en-US" altLang="en-US"/>
              <a:t>S</a:t>
            </a:r>
            <a:r>
              <a:rPr lang="en-US" altLang="en-US" b="1"/>
              <a:t>: P</a:t>
            </a:r>
            <a:r>
              <a:rPr lang="en-US" altLang="en-US"/>
              <a:t>roduct</a:t>
            </a:r>
          </a:p>
        </p:txBody>
      </p:sp>
      <p:sp>
        <p:nvSpPr>
          <p:cNvPr id="21507" name="Rectangle 3">
            <a:extLst>
              <a:ext uri="{FF2B5EF4-FFF2-40B4-BE49-F238E27FC236}">
                <a16:creationId xmlns:a16="http://schemas.microsoft.com/office/drawing/2014/main" id="{163824E6-B491-4967-800B-945B152CEA4E}"/>
              </a:ext>
            </a:extLst>
          </p:cNvPr>
          <p:cNvSpPr>
            <a:spLocks noGrp="1" noChangeArrowheads="1"/>
          </p:cNvSpPr>
          <p:nvPr>
            <p:ph type="body" idx="1"/>
          </p:nvPr>
        </p:nvSpPr>
        <p:spPr/>
        <p:txBody>
          <a:bodyPr/>
          <a:lstStyle/>
          <a:p>
            <a:pPr indent="0" eaLnBrk="1" hangingPunct="1">
              <a:lnSpc>
                <a:spcPct val="90000"/>
              </a:lnSpc>
              <a:buFontTx/>
              <a:buNone/>
            </a:pPr>
            <a:r>
              <a:rPr lang="en-US" altLang="en-US"/>
              <a:t>You will develop a solution for both accessibility and safety of the water.  You will provide a written plan with sketches.  Additionally, you will build a working scale model of your solution that will be presented to NDSU scientists and engineers.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FA381E6-4EDB-4FDE-AB8D-A11A6C278D32}"/>
              </a:ext>
            </a:extLst>
          </p:cNvPr>
          <p:cNvSpPr>
            <a:spLocks noGrp="1" noChangeArrowheads="1"/>
          </p:cNvSpPr>
          <p:nvPr>
            <p:ph type="title"/>
          </p:nvPr>
        </p:nvSpPr>
        <p:spPr/>
        <p:txBody>
          <a:bodyPr/>
          <a:lstStyle/>
          <a:p>
            <a:pPr eaLnBrk="1" hangingPunct="1"/>
            <a:r>
              <a:rPr lang="en-US" altLang="en-US"/>
              <a:t>GRASP</a:t>
            </a:r>
            <a:r>
              <a:rPr lang="en-US" altLang="en-US" b="1"/>
              <a:t>S</a:t>
            </a:r>
            <a:r>
              <a:rPr lang="en-US" altLang="en-US"/>
              <a:t>: </a:t>
            </a:r>
            <a:r>
              <a:rPr lang="en-US" altLang="en-US" b="1"/>
              <a:t>S</a:t>
            </a:r>
            <a:r>
              <a:rPr lang="en-US" altLang="en-US"/>
              <a:t>tandards</a:t>
            </a:r>
          </a:p>
        </p:txBody>
      </p:sp>
      <p:sp>
        <p:nvSpPr>
          <p:cNvPr id="22531" name="Rectangle 3">
            <a:extLst>
              <a:ext uri="{FF2B5EF4-FFF2-40B4-BE49-F238E27FC236}">
                <a16:creationId xmlns:a16="http://schemas.microsoft.com/office/drawing/2014/main" id="{916F1841-B53D-4D8A-8809-05572B4C6AF3}"/>
              </a:ext>
            </a:extLst>
          </p:cNvPr>
          <p:cNvSpPr>
            <a:spLocks noGrp="1" noChangeArrowheads="1"/>
          </p:cNvSpPr>
          <p:nvPr>
            <p:ph type="body" idx="1"/>
          </p:nvPr>
        </p:nvSpPr>
        <p:spPr/>
        <p:txBody>
          <a:bodyPr/>
          <a:lstStyle/>
          <a:p>
            <a:pPr indent="0" eaLnBrk="1" hangingPunct="1">
              <a:buFontTx/>
              <a:buNone/>
            </a:pPr>
            <a:r>
              <a:rPr lang="en-US" altLang="en-US" dirty="0"/>
              <a:t>An analytic rubric with criteria that aligned to the learning goals.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D4AF4E4-5E60-4591-80DE-7050B8B2F7BA}"/>
              </a:ext>
            </a:extLst>
          </p:cNvPr>
          <p:cNvSpPr>
            <a:spLocks noGrp="1"/>
          </p:cNvSpPr>
          <p:nvPr>
            <p:ph type="title"/>
          </p:nvPr>
        </p:nvSpPr>
        <p:spPr>
          <a:solidFill>
            <a:srgbClr val="FFC830"/>
          </a:solidFill>
        </p:spPr>
        <p:txBody>
          <a:bodyPr/>
          <a:lstStyle/>
          <a:p>
            <a:pPr eaLnBrk="1" hangingPunct="1"/>
            <a:r>
              <a:rPr lang="en-US" altLang="en-US" dirty="0"/>
              <a:t>Developing an Analytic Rubric</a:t>
            </a:r>
          </a:p>
        </p:txBody>
      </p:sp>
      <p:sp>
        <p:nvSpPr>
          <p:cNvPr id="24579" name="Text Placeholder 3">
            <a:extLst>
              <a:ext uri="{FF2B5EF4-FFF2-40B4-BE49-F238E27FC236}">
                <a16:creationId xmlns:a16="http://schemas.microsoft.com/office/drawing/2014/main" id="{AA928A75-C11D-4EB3-ACFE-C4A63F511379}"/>
              </a:ext>
            </a:extLst>
          </p:cNvPr>
          <p:cNvSpPr>
            <a:spLocks noGrp="1"/>
          </p:cNvSpPr>
          <p:nvPr>
            <p:ph type="body" idx="1"/>
          </p:nvPr>
        </p:nvSpPr>
        <p:spPr/>
        <p:txBody>
          <a:bodyPr/>
          <a:lstStyle/>
          <a:p>
            <a:pPr eaLnBrk="1" hangingPunct="1"/>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00596CD-1333-4C7F-9843-28EEAE81A4A8}"/>
              </a:ext>
            </a:extLst>
          </p:cNvPr>
          <p:cNvSpPr>
            <a:spLocks noGrp="1" noRot="1" noChangeArrowheads="1"/>
          </p:cNvSpPr>
          <p:nvPr>
            <p:ph type="title"/>
          </p:nvPr>
        </p:nvSpPr>
        <p:spPr/>
        <p:txBody>
          <a:bodyPr/>
          <a:lstStyle/>
          <a:p>
            <a:pPr eaLnBrk="1" hangingPunct="1"/>
            <a:r>
              <a:rPr lang="en-US" altLang="en-US"/>
              <a:t>Begin by considering…	</a:t>
            </a:r>
          </a:p>
        </p:txBody>
      </p:sp>
      <p:sp>
        <p:nvSpPr>
          <p:cNvPr id="7171" name="Rectangle 3">
            <a:extLst>
              <a:ext uri="{FF2B5EF4-FFF2-40B4-BE49-F238E27FC236}">
                <a16:creationId xmlns:a16="http://schemas.microsoft.com/office/drawing/2014/main" id="{FD807632-9D95-4ECB-913E-F5C83BF1BB54}"/>
              </a:ext>
            </a:extLst>
          </p:cNvPr>
          <p:cNvSpPr>
            <a:spLocks noGrp="1" noRot="1" noChangeArrowheads="1"/>
          </p:cNvSpPr>
          <p:nvPr>
            <p:ph type="body" idx="1"/>
          </p:nvPr>
        </p:nvSpPr>
        <p:spPr>
          <a:xfrm>
            <a:off x="457200" y="1722438"/>
            <a:ext cx="8229600" cy="4525962"/>
          </a:xfrm>
        </p:spPr>
        <p:txBody>
          <a:bodyPr/>
          <a:lstStyle/>
          <a:p>
            <a:pPr marL="0" indent="0" eaLnBrk="1" hangingPunct="1">
              <a:buFontTx/>
              <a:buNone/>
              <a:defRPr/>
            </a:pPr>
            <a:endParaRPr lang="en-US" dirty="0"/>
          </a:p>
          <a:p>
            <a:pPr marL="0" indent="0" eaLnBrk="1" hangingPunct="1">
              <a:buFontTx/>
              <a:buNone/>
              <a:defRPr/>
            </a:pPr>
            <a:endParaRPr lang="en-US" dirty="0"/>
          </a:p>
          <a:p>
            <a:pPr marL="0" indent="0" eaLnBrk="1" hangingPunct="1">
              <a:buFontTx/>
              <a:buNone/>
              <a:defRPr/>
            </a:pPr>
            <a:r>
              <a:rPr lang="en-US" dirty="0"/>
              <a:t>       What important criteria and learning targets need to be measured? </a:t>
            </a:r>
          </a:p>
          <a:p>
            <a:pPr marL="0" indent="0" eaLnBrk="1" hangingPunct="1">
              <a:buFontTx/>
              <a:buNone/>
              <a:defRPr/>
            </a:pPr>
            <a:r>
              <a:rPr lang="en-US" sz="2000" dirty="0"/>
              <a:t>(Understandings, knowledge and skills)</a:t>
            </a:r>
          </a:p>
          <a:p>
            <a:pPr eaLnBrk="1" hangingPunct="1">
              <a:buFont typeface="Wingdings" panose="05000000000000000000" pitchFamily="2" charset="2"/>
              <a:buNone/>
              <a:defRPr/>
            </a:pPr>
            <a:endParaRPr lang="en-US" dirty="0"/>
          </a:p>
        </p:txBody>
      </p:sp>
      <p:pic>
        <p:nvPicPr>
          <p:cNvPr id="25604" name="Picture 2" descr="C:\Users\Stacy.duffield\AppData\Local\Microsoft\Windows\Temporary Internet Files\Content.IE5\YQY0H1JX\MC900441902[1].wmf">
            <a:extLst>
              <a:ext uri="{FF2B5EF4-FFF2-40B4-BE49-F238E27FC236}">
                <a16:creationId xmlns:a16="http://schemas.microsoft.com/office/drawing/2014/main" id="{9D9783AC-A98B-46F0-A92E-8DAC7A2C8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15208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57EB610-7AAC-495F-BBA5-5F9689AA0881}"/>
              </a:ext>
            </a:extLst>
          </p:cNvPr>
          <p:cNvSpPr>
            <a:spLocks noGrp="1" noRot="1" noChangeArrowheads="1"/>
          </p:cNvSpPr>
          <p:nvPr>
            <p:ph type="title"/>
          </p:nvPr>
        </p:nvSpPr>
        <p:spPr/>
        <p:txBody>
          <a:bodyPr/>
          <a:lstStyle/>
          <a:p>
            <a:pPr eaLnBrk="1" hangingPunct="1"/>
            <a:r>
              <a:rPr lang="en-US" altLang="en-US"/>
              <a:t>Levels of Development</a:t>
            </a:r>
          </a:p>
        </p:txBody>
      </p:sp>
      <p:sp>
        <p:nvSpPr>
          <p:cNvPr id="27651" name="Rectangle 3">
            <a:extLst>
              <a:ext uri="{FF2B5EF4-FFF2-40B4-BE49-F238E27FC236}">
                <a16:creationId xmlns:a16="http://schemas.microsoft.com/office/drawing/2014/main" id="{DF4130FA-3301-4A0F-8401-03F01E71B717}"/>
              </a:ext>
            </a:extLst>
          </p:cNvPr>
          <p:cNvSpPr>
            <a:spLocks noGrp="1" noRot="1" noChangeArrowheads="1"/>
          </p:cNvSpPr>
          <p:nvPr>
            <p:ph type="body" idx="1"/>
          </p:nvPr>
        </p:nvSpPr>
        <p:spPr>
          <a:xfrm>
            <a:off x="457200" y="2133600"/>
            <a:ext cx="8229600" cy="3992563"/>
          </a:xfrm>
        </p:spPr>
        <p:txBody>
          <a:bodyPr/>
          <a:lstStyle/>
          <a:p>
            <a:pPr marL="0" indent="0" eaLnBrk="1" hangingPunct="1">
              <a:buFontTx/>
              <a:buNone/>
            </a:pPr>
            <a:endParaRPr lang="en-US" altLang="en-US"/>
          </a:p>
          <a:p>
            <a:pPr marL="0" indent="0" eaLnBrk="1" hangingPunct="1">
              <a:buFontTx/>
              <a:buNone/>
            </a:pPr>
            <a:r>
              <a:rPr lang="en-US" altLang="en-US"/>
              <a:t>        What levels of development  should be used to describe the learners achievement of the learning goals? </a:t>
            </a:r>
            <a:r>
              <a:rPr lang="en-US" altLang="en-US" sz="2000"/>
              <a:t>(eg. Developing, Proficient, Advanced Proficient, Unsatisfactory, Satisfactory, Exemplary)</a:t>
            </a:r>
          </a:p>
        </p:txBody>
      </p:sp>
      <p:pic>
        <p:nvPicPr>
          <p:cNvPr id="27652" name="Picture 2" descr="C:\Users\Stacy.duffield\AppData\Local\Microsoft\Windows\Temporary Internet Files\Content.IE5\YQY0H1JX\MC900441902[1].wmf">
            <a:extLst>
              <a:ext uri="{FF2B5EF4-FFF2-40B4-BE49-F238E27FC236}">
                <a16:creationId xmlns:a16="http://schemas.microsoft.com/office/drawing/2014/main" id="{3CBE07CA-D1C7-4A4C-BEF5-D4DED111D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15208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0575AE6-4F6D-4BF3-8D9A-B482D5BAAED9}"/>
              </a:ext>
            </a:extLst>
          </p:cNvPr>
          <p:cNvSpPr>
            <a:spLocks noGrp="1" noRot="1" noChangeArrowheads="1"/>
          </p:cNvSpPr>
          <p:nvPr>
            <p:ph type="title"/>
          </p:nvPr>
        </p:nvSpPr>
        <p:spPr>
          <a:xfrm>
            <a:off x="457200" y="152400"/>
            <a:ext cx="8229600" cy="1265238"/>
          </a:xfrm>
          <a:solidFill>
            <a:srgbClr val="FFC830"/>
          </a:solidFill>
        </p:spPr>
        <p:txBody>
          <a:bodyPr/>
          <a:lstStyle/>
          <a:p>
            <a:pPr eaLnBrk="1" hangingPunct="1"/>
            <a:r>
              <a:rPr lang="en-US" altLang="en-US" sz="3200" dirty="0"/>
              <a:t>The Top-Down Approach to Crafting an Analytic Rubric</a:t>
            </a:r>
          </a:p>
        </p:txBody>
      </p:sp>
      <p:sp>
        <p:nvSpPr>
          <p:cNvPr id="35843" name="Rectangle 3">
            <a:extLst>
              <a:ext uri="{FF2B5EF4-FFF2-40B4-BE49-F238E27FC236}">
                <a16:creationId xmlns:a16="http://schemas.microsoft.com/office/drawing/2014/main" id="{4770CFDB-24C4-4682-A238-83224F784746}"/>
              </a:ext>
            </a:extLst>
          </p:cNvPr>
          <p:cNvSpPr>
            <a:spLocks noGrp="1" noRot="1" noChangeArrowheads="1"/>
          </p:cNvSpPr>
          <p:nvPr>
            <p:ph type="body" idx="1"/>
          </p:nvPr>
        </p:nvSpPr>
        <p:spPr>
          <a:xfrm>
            <a:off x="457200" y="1828800"/>
            <a:ext cx="8229600" cy="4302125"/>
          </a:xfrm>
        </p:spPr>
        <p:txBody>
          <a:bodyPr/>
          <a:lstStyle/>
          <a:p>
            <a:pPr marL="533400" indent="-533400" eaLnBrk="1" hangingPunct="1">
              <a:lnSpc>
                <a:spcPct val="90000"/>
              </a:lnSpc>
              <a:buFont typeface="Wingdings" panose="05000000000000000000" pitchFamily="2" charset="2"/>
              <a:buAutoNum type="arabicPeriod"/>
            </a:pPr>
            <a:r>
              <a:rPr lang="en-US" altLang="en-US" sz="2600"/>
              <a:t>Describe the content and performance you want to assess.</a:t>
            </a:r>
          </a:p>
          <a:p>
            <a:pPr marL="533400" indent="-533400" eaLnBrk="1" hangingPunct="1">
              <a:lnSpc>
                <a:spcPct val="90000"/>
              </a:lnSpc>
              <a:buFont typeface="Wingdings" panose="05000000000000000000" pitchFamily="2" charset="2"/>
              <a:buAutoNum type="arabicPeriod"/>
            </a:pPr>
            <a:r>
              <a:rPr lang="en-US" altLang="en-US" sz="2600"/>
              <a:t>Use the learning goals and descriptions from Step 1 to identify the content and/or performance categories for the rubric.</a:t>
            </a:r>
          </a:p>
          <a:p>
            <a:pPr marL="533400" indent="-533400" eaLnBrk="1" hangingPunct="1">
              <a:lnSpc>
                <a:spcPct val="90000"/>
              </a:lnSpc>
              <a:buFont typeface="Wingdings" panose="05000000000000000000" pitchFamily="2" charset="2"/>
              <a:buAutoNum type="arabicPeriod"/>
            </a:pPr>
            <a:r>
              <a:rPr lang="en-US" altLang="en-US" sz="2600"/>
              <a:t>Define the levels of development for each rubric area. </a:t>
            </a:r>
          </a:p>
          <a:p>
            <a:pPr marL="533400" indent="-533400" eaLnBrk="1" hangingPunct="1">
              <a:lnSpc>
                <a:spcPct val="90000"/>
              </a:lnSpc>
              <a:buFont typeface="Wingdings" panose="05000000000000000000" pitchFamily="2" charset="2"/>
              <a:buAutoNum type="arabicPeriod"/>
            </a:pPr>
            <a:r>
              <a:rPr lang="en-US" altLang="en-US" sz="2600"/>
              <a:t>Craft the scoring rubric and review for alignment.</a:t>
            </a:r>
          </a:p>
          <a:p>
            <a:pPr marL="533400" indent="-533400" eaLnBrk="1" hangingPunct="1">
              <a:lnSpc>
                <a:spcPct val="90000"/>
              </a:lnSpc>
              <a:buFont typeface="Wingdings" panose="05000000000000000000" pitchFamily="2" charset="2"/>
              <a:buAutoNum type="arabicPeriod"/>
            </a:pPr>
            <a:r>
              <a:rPr lang="en-US" altLang="en-US" sz="2600"/>
              <a:t>Use the scoring rubric to assess a sample of student work, and revise as necessary.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5B8816A-C33B-4341-82FD-66E44FAD9CC3}"/>
              </a:ext>
            </a:extLst>
          </p:cNvPr>
          <p:cNvSpPr>
            <a:spLocks noGrp="1" noRot="1" noChangeArrowheads="1"/>
          </p:cNvSpPr>
          <p:nvPr>
            <p:ph type="title"/>
          </p:nvPr>
        </p:nvSpPr>
        <p:spPr>
          <a:xfrm>
            <a:off x="448733" y="68262"/>
            <a:ext cx="8229600" cy="555097"/>
          </a:xfrm>
          <a:solidFill>
            <a:srgbClr val="FFC830"/>
          </a:solidFill>
        </p:spPr>
        <p:txBody>
          <a:bodyPr/>
          <a:lstStyle/>
          <a:p>
            <a:pPr eaLnBrk="1" hangingPunct="1"/>
            <a:r>
              <a:rPr lang="en-US" altLang="en-US" dirty="0"/>
              <a:t>Analytic Rubric Example</a:t>
            </a:r>
          </a:p>
        </p:txBody>
      </p:sp>
      <p:sp>
        <p:nvSpPr>
          <p:cNvPr id="38915" name="Rectangle 3">
            <a:extLst>
              <a:ext uri="{FF2B5EF4-FFF2-40B4-BE49-F238E27FC236}">
                <a16:creationId xmlns:a16="http://schemas.microsoft.com/office/drawing/2014/main" id="{E8DEC2EB-72FE-4B79-95DD-3B1446635CB8}"/>
              </a:ext>
            </a:extLst>
          </p:cNvPr>
          <p:cNvSpPr>
            <a:spLocks noGrp="1" noRot="1" noChangeArrowheads="1"/>
          </p:cNvSpPr>
          <p:nvPr>
            <p:ph type="body" idx="1"/>
          </p:nvPr>
        </p:nvSpPr>
        <p:spPr/>
        <p:txBody>
          <a:bodyPr/>
          <a:lstStyle/>
          <a:p>
            <a:pPr marL="0" indent="0" eaLnBrk="1" hangingPunct="1">
              <a:buFontTx/>
              <a:buNone/>
            </a:pPr>
            <a:endParaRPr lang="en-US" altLang="en-US" dirty="0"/>
          </a:p>
        </p:txBody>
      </p:sp>
      <p:pic>
        <p:nvPicPr>
          <p:cNvPr id="38916" name="Picture 2">
            <a:extLst>
              <a:ext uri="{FF2B5EF4-FFF2-40B4-BE49-F238E27FC236}">
                <a16:creationId xmlns:a16="http://schemas.microsoft.com/office/drawing/2014/main" id="{99359653-3B47-426C-80C4-A59FBA5DF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23359"/>
            <a:ext cx="6858000"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954A-3026-44FE-858B-347178A86597}"/>
              </a:ext>
            </a:extLst>
          </p:cNvPr>
          <p:cNvSpPr>
            <a:spLocks noGrp="1"/>
          </p:cNvSpPr>
          <p:nvPr>
            <p:ph type="title"/>
          </p:nvPr>
        </p:nvSpPr>
        <p:spPr>
          <a:solidFill>
            <a:srgbClr val="FFC830"/>
          </a:solidFill>
        </p:spPr>
        <p:txBody>
          <a:bodyPr/>
          <a:lstStyle/>
          <a:p>
            <a:r>
              <a:rPr lang="en-US" dirty="0"/>
              <a:t>Questions or Comments?</a:t>
            </a:r>
          </a:p>
        </p:txBody>
      </p:sp>
      <p:sp>
        <p:nvSpPr>
          <p:cNvPr id="3" name="Content Placeholder 2">
            <a:extLst>
              <a:ext uri="{FF2B5EF4-FFF2-40B4-BE49-F238E27FC236}">
                <a16:creationId xmlns:a16="http://schemas.microsoft.com/office/drawing/2014/main" id="{07BD8198-53BC-4355-9BA7-580AF43BE402}"/>
              </a:ext>
            </a:extLst>
          </p:cNvPr>
          <p:cNvSpPr>
            <a:spLocks noGrp="1"/>
          </p:cNvSpPr>
          <p:nvPr>
            <p:ph idx="1"/>
          </p:nvPr>
        </p:nvSpPr>
        <p:spPr>
          <a:xfrm>
            <a:off x="457200" y="2404533"/>
            <a:ext cx="8229600" cy="3721630"/>
          </a:xfrm>
        </p:spPr>
        <p:txBody>
          <a:bodyPr/>
          <a:lstStyle/>
          <a:p>
            <a:pPr marL="0" indent="0">
              <a:buNone/>
            </a:pPr>
            <a:r>
              <a:rPr lang="en-US" dirty="0"/>
              <a:t>Stacy Duffield</a:t>
            </a:r>
          </a:p>
          <a:p>
            <a:pPr marL="0" indent="0">
              <a:buNone/>
            </a:pPr>
            <a:r>
              <a:rPr lang="en-US" dirty="0">
                <a:hlinkClick r:id="rId2"/>
              </a:rPr>
              <a:t>Stacy.Duffield@ndsu.edu</a:t>
            </a:r>
            <a:endParaRPr lang="en-US" dirty="0"/>
          </a:p>
          <a:p>
            <a:pPr marL="0" indent="0">
              <a:buNone/>
            </a:pPr>
            <a:endParaRPr lang="en-US" dirty="0"/>
          </a:p>
        </p:txBody>
      </p:sp>
    </p:spTree>
    <p:extLst>
      <p:ext uri="{BB962C8B-B14F-4D97-AF65-F5344CB8AC3E}">
        <p14:creationId xmlns:p14="http://schemas.microsoft.com/office/powerpoint/2010/main" val="197549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830"/>
          </a:solidFill>
        </p:spPr>
        <p:txBody>
          <a:bodyPr/>
          <a:lstStyle/>
          <a:p>
            <a:r>
              <a:rPr lang="en-US" dirty="0"/>
              <a:t>Assessment vs. Evaluation</a:t>
            </a:r>
          </a:p>
        </p:txBody>
      </p:sp>
      <p:sp>
        <p:nvSpPr>
          <p:cNvPr id="3" name="Content Placeholder 2"/>
          <p:cNvSpPr>
            <a:spLocks noGrp="1"/>
          </p:cNvSpPr>
          <p:nvPr>
            <p:ph idx="1"/>
          </p:nvPr>
        </p:nvSpPr>
        <p:spPr>
          <a:xfrm>
            <a:off x="457200" y="1600200"/>
            <a:ext cx="8229600" cy="3640667"/>
          </a:xfrm>
        </p:spPr>
        <p:txBody>
          <a:bodyPr/>
          <a:lstStyle/>
          <a:p>
            <a:pPr>
              <a:buNone/>
            </a:pPr>
            <a:endParaRPr lang="en-US" dirty="0"/>
          </a:p>
          <a:p>
            <a:r>
              <a:rPr lang="en-US" b="1" dirty="0"/>
              <a:t>Assessment</a:t>
            </a:r>
            <a:r>
              <a:rPr lang="en-US" dirty="0"/>
              <a:t> </a:t>
            </a:r>
          </a:p>
          <a:p>
            <a:pPr lvl="1"/>
            <a:r>
              <a:rPr lang="en-US" dirty="0"/>
              <a:t>methods used to gather evidence</a:t>
            </a:r>
          </a:p>
          <a:p>
            <a:pPr lvl="1"/>
            <a:r>
              <a:rPr lang="en-US" dirty="0"/>
              <a:t>evidence of learners’ knowledge and skills</a:t>
            </a:r>
          </a:p>
          <a:p>
            <a:r>
              <a:rPr lang="en-US" b="1" dirty="0"/>
              <a:t>Evaluation</a:t>
            </a:r>
          </a:p>
          <a:p>
            <a:pPr lvl="1"/>
            <a:r>
              <a:rPr lang="en-US" dirty="0"/>
              <a:t>often involves grading</a:t>
            </a:r>
          </a:p>
          <a:p>
            <a:pPr lvl="1"/>
            <a:r>
              <a:rPr lang="en-US" dirty="0"/>
              <a:t>formation of a judgment</a:t>
            </a:r>
          </a:p>
        </p:txBody>
      </p:sp>
      <p:sp>
        <p:nvSpPr>
          <p:cNvPr id="4" name="Slide Number Placeholder 3"/>
          <p:cNvSpPr>
            <a:spLocks noGrp="1"/>
          </p:cNvSpPr>
          <p:nvPr>
            <p:ph type="sldNum" sz="quarter" idx="12"/>
          </p:nvPr>
        </p:nvSpPr>
        <p:spPr/>
        <p:txBody>
          <a:bodyPr/>
          <a:lstStyle/>
          <a:p>
            <a:fld id="{0644308E-727D-49F8-A6AD-2255A5F2BA24}"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FF2A-E7C5-4007-B3A9-A4A0FEB8352E}"/>
              </a:ext>
            </a:extLst>
          </p:cNvPr>
          <p:cNvSpPr>
            <a:spLocks noGrp="1"/>
          </p:cNvSpPr>
          <p:nvPr>
            <p:ph type="title"/>
          </p:nvPr>
        </p:nvSpPr>
        <p:spPr>
          <a:xfrm>
            <a:off x="457200" y="249767"/>
            <a:ext cx="8229600" cy="1143000"/>
          </a:xfrm>
        </p:spPr>
        <p:txBody>
          <a:bodyPr/>
          <a:lstStyle/>
          <a:p>
            <a:r>
              <a:rPr lang="en-US" dirty="0"/>
              <a:t>Categories of Assessment</a:t>
            </a:r>
          </a:p>
        </p:txBody>
      </p:sp>
      <p:graphicFrame>
        <p:nvGraphicFramePr>
          <p:cNvPr id="4" name="Content Placeholder 3">
            <a:extLst>
              <a:ext uri="{FF2B5EF4-FFF2-40B4-BE49-F238E27FC236}">
                <a16:creationId xmlns:a16="http://schemas.microsoft.com/office/drawing/2014/main" id="{0AFB289F-A48A-4A61-8B70-B13A5A3AD319}"/>
              </a:ext>
            </a:extLst>
          </p:cNvPr>
          <p:cNvGraphicFramePr>
            <a:graphicFrameLocks noGrp="1"/>
          </p:cNvGraphicFramePr>
          <p:nvPr>
            <p:ph idx="1"/>
            <p:extLst>
              <p:ext uri="{D42A27DB-BD31-4B8C-83A1-F6EECF244321}">
                <p14:modId xmlns:p14="http://schemas.microsoft.com/office/powerpoint/2010/main" val="2559482348"/>
              </p:ext>
            </p:extLst>
          </p:nvPr>
        </p:nvGraphicFramePr>
        <p:xfrm>
          <a:off x="457200" y="1345672"/>
          <a:ext cx="8229600" cy="463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03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CAD4-468C-439A-9579-BC8F18335757}"/>
              </a:ext>
            </a:extLst>
          </p:cNvPr>
          <p:cNvSpPr>
            <a:spLocks noGrp="1"/>
          </p:cNvSpPr>
          <p:nvPr>
            <p:ph type="title"/>
          </p:nvPr>
        </p:nvSpPr>
        <p:spPr>
          <a:solidFill>
            <a:srgbClr val="FFC830"/>
          </a:solidFill>
        </p:spPr>
        <p:txBody>
          <a:bodyPr/>
          <a:lstStyle/>
          <a:p>
            <a:r>
              <a:rPr lang="en-US" dirty="0"/>
              <a:t>Principles of Sound Assessment</a:t>
            </a:r>
          </a:p>
        </p:txBody>
      </p:sp>
      <p:sp>
        <p:nvSpPr>
          <p:cNvPr id="3" name="Content Placeholder 2">
            <a:extLst>
              <a:ext uri="{FF2B5EF4-FFF2-40B4-BE49-F238E27FC236}">
                <a16:creationId xmlns:a16="http://schemas.microsoft.com/office/drawing/2014/main" id="{CBFE8164-239E-4863-9268-FB2BFFBB83A4}"/>
              </a:ext>
            </a:extLst>
          </p:cNvPr>
          <p:cNvSpPr>
            <a:spLocks noGrp="1"/>
          </p:cNvSpPr>
          <p:nvPr>
            <p:ph idx="1"/>
          </p:nvPr>
        </p:nvSpPr>
        <p:spPr>
          <a:xfrm>
            <a:off x="457200" y="1400705"/>
            <a:ext cx="8229600" cy="4525963"/>
          </a:xfrm>
        </p:spPr>
        <p:txBody>
          <a:bodyPr/>
          <a:lstStyle/>
          <a:p>
            <a:r>
              <a:rPr lang="en-US" b="1" dirty="0">
                <a:solidFill>
                  <a:srgbClr val="FFC830"/>
                </a:solidFill>
              </a:rPr>
              <a:t>Multiple opportunities </a:t>
            </a:r>
            <a:r>
              <a:rPr lang="en-US" dirty="0"/>
              <a:t>to probe a mix of skills, knowledge and understanding over time; photo album rather than snap shot</a:t>
            </a:r>
          </a:p>
          <a:p>
            <a:r>
              <a:rPr lang="en-US" b="1" dirty="0">
                <a:solidFill>
                  <a:srgbClr val="FFC830"/>
                </a:solidFill>
              </a:rPr>
              <a:t>Varied</a:t>
            </a:r>
            <a:r>
              <a:rPr lang="en-US" dirty="0"/>
              <a:t> to measure the different levels of learning identified in the learning objectives and provide learners with different opportunities to show what they know and can do</a:t>
            </a:r>
          </a:p>
          <a:p>
            <a:r>
              <a:rPr lang="en-US" dirty="0"/>
              <a:t>A </a:t>
            </a:r>
            <a:r>
              <a:rPr lang="en-US" b="1" dirty="0">
                <a:solidFill>
                  <a:srgbClr val="FFC830"/>
                </a:solidFill>
              </a:rPr>
              <a:t>good fit </a:t>
            </a:r>
            <a:r>
              <a:rPr lang="en-US" dirty="0"/>
              <a:t>with the learning objectives</a:t>
            </a:r>
          </a:p>
          <a:p>
            <a:endParaRPr lang="en-US" dirty="0"/>
          </a:p>
        </p:txBody>
      </p:sp>
    </p:spTree>
    <p:extLst>
      <p:ext uri="{BB962C8B-B14F-4D97-AF65-F5344CB8AC3E}">
        <p14:creationId xmlns:p14="http://schemas.microsoft.com/office/powerpoint/2010/main" val="82225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830"/>
          </a:solidFill>
        </p:spPr>
        <p:txBody>
          <a:bodyPr/>
          <a:lstStyle/>
          <a:p>
            <a:r>
              <a:rPr lang="en-US" dirty="0"/>
              <a:t>Purposes of Assessment</a:t>
            </a:r>
          </a:p>
        </p:txBody>
      </p:sp>
      <p:sp>
        <p:nvSpPr>
          <p:cNvPr id="3" name="Content Placeholder 2"/>
          <p:cNvSpPr>
            <a:spLocks noGrp="1"/>
          </p:cNvSpPr>
          <p:nvPr>
            <p:ph idx="1"/>
          </p:nvPr>
        </p:nvSpPr>
        <p:spPr>
          <a:xfrm>
            <a:off x="685800" y="1447800"/>
            <a:ext cx="7239000" cy="4846320"/>
          </a:xfrm>
        </p:spPr>
        <p:txBody>
          <a:bodyPr/>
          <a:lstStyle/>
          <a:p>
            <a:pPr>
              <a:buNone/>
            </a:pPr>
            <a:endParaRPr lang="en-US" dirty="0"/>
          </a:p>
          <a:p>
            <a:r>
              <a:rPr lang="en-US" dirty="0"/>
              <a:t>Recognizing accomplishments</a:t>
            </a:r>
          </a:p>
          <a:p>
            <a:r>
              <a:rPr lang="en-US" dirty="0"/>
              <a:t>Promote learner growth</a:t>
            </a:r>
          </a:p>
          <a:p>
            <a:r>
              <a:rPr lang="en-US" dirty="0"/>
              <a:t>Collect information for instructional decisions</a:t>
            </a:r>
          </a:p>
          <a:p>
            <a:r>
              <a:rPr lang="en-US" dirty="0"/>
              <a:t>Track learner achievement of learning objectives</a:t>
            </a:r>
          </a:p>
        </p:txBody>
      </p:sp>
      <p:sp>
        <p:nvSpPr>
          <p:cNvPr id="4" name="Slide Number Placeholder 3"/>
          <p:cNvSpPr>
            <a:spLocks noGrp="1"/>
          </p:cNvSpPr>
          <p:nvPr>
            <p:ph type="sldNum" sz="quarter" idx="12"/>
          </p:nvPr>
        </p:nvSpPr>
        <p:spPr/>
        <p:txBody>
          <a:bodyPr/>
          <a:lstStyle/>
          <a:p>
            <a:fld id="{0644308E-727D-49F8-A6AD-2255A5F2BA24}"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A194-296E-45DB-9199-8D18AC84179A}"/>
              </a:ext>
            </a:extLst>
          </p:cNvPr>
          <p:cNvSpPr>
            <a:spLocks noGrp="1"/>
          </p:cNvSpPr>
          <p:nvPr>
            <p:ph type="title"/>
          </p:nvPr>
        </p:nvSpPr>
        <p:spPr>
          <a:solidFill>
            <a:srgbClr val="FFC830"/>
          </a:solidFill>
        </p:spPr>
        <p:txBody>
          <a:bodyPr/>
          <a:lstStyle/>
          <a:p>
            <a:r>
              <a:rPr lang="en-US" sz="4000" dirty="0"/>
              <a:t>7 Forms of Classroom Assessment</a:t>
            </a:r>
          </a:p>
        </p:txBody>
      </p:sp>
      <p:sp>
        <p:nvSpPr>
          <p:cNvPr id="3" name="Content Placeholder 2">
            <a:extLst>
              <a:ext uri="{FF2B5EF4-FFF2-40B4-BE49-F238E27FC236}">
                <a16:creationId xmlns:a16="http://schemas.microsoft.com/office/drawing/2014/main" id="{2ED1CFA2-4D68-4D40-B704-78B0CAFED644}"/>
              </a:ext>
            </a:extLst>
          </p:cNvPr>
          <p:cNvSpPr>
            <a:spLocks noGrp="1"/>
          </p:cNvSpPr>
          <p:nvPr>
            <p:ph idx="1"/>
          </p:nvPr>
        </p:nvSpPr>
        <p:spPr>
          <a:xfrm>
            <a:off x="287867" y="1600200"/>
            <a:ext cx="8576733" cy="4525963"/>
          </a:xfrm>
        </p:spPr>
        <p:txBody>
          <a:bodyPr/>
          <a:lstStyle/>
          <a:p>
            <a:pPr marL="514350" indent="-514350" fontAlgn="t">
              <a:buFont typeface="+mj-lt"/>
              <a:buAutoNum type="arabicPeriod"/>
            </a:pPr>
            <a:r>
              <a:rPr lang="en-US" dirty="0"/>
              <a:t>Selected Response</a:t>
            </a:r>
          </a:p>
          <a:p>
            <a:pPr marL="514350" indent="-514350" fontAlgn="t">
              <a:buFont typeface="+mj-lt"/>
              <a:buAutoNum type="arabicPeriod"/>
            </a:pPr>
            <a:r>
              <a:rPr lang="en-US" dirty="0"/>
              <a:t>Essay/Long Written Responses</a:t>
            </a:r>
          </a:p>
          <a:p>
            <a:pPr marL="514350" indent="-514350" fontAlgn="t">
              <a:buFont typeface="+mj-lt"/>
              <a:buAutoNum type="arabicPeriod"/>
            </a:pPr>
            <a:r>
              <a:rPr lang="en-US" dirty="0"/>
              <a:t>Short Written Response/Academic Prompts</a:t>
            </a:r>
          </a:p>
          <a:p>
            <a:pPr marL="514350" indent="-514350" fontAlgn="t">
              <a:buFont typeface="+mj-lt"/>
              <a:buAutoNum type="arabicPeriod"/>
            </a:pPr>
            <a:r>
              <a:rPr lang="en-US" dirty="0"/>
              <a:t>Oral Presentation</a:t>
            </a:r>
          </a:p>
          <a:p>
            <a:pPr marL="514350" indent="-514350" fontAlgn="t">
              <a:buFont typeface="+mj-lt"/>
              <a:buAutoNum type="arabicPeriod"/>
            </a:pPr>
            <a:r>
              <a:rPr lang="en-US" dirty="0"/>
              <a:t>Instructor Observation</a:t>
            </a:r>
          </a:p>
          <a:p>
            <a:pPr marL="514350" indent="-514350" fontAlgn="t">
              <a:buFont typeface="+mj-lt"/>
              <a:buAutoNum type="arabicPeriod"/>
            </a:pPr>
            <a:r>
              <a:rPr lang="en-US" dirty="0"/>
              <a:t>Learner Self-Assessment</a:t>
            </a:r>
          </a:p>
          <a:p>
            <a:pPr marL="514350" indent="-514350" fontAlgn="t">
              <a:buFont typeface="+mj-lt"/>
              <a:buAutoNum type="arabicPeriod"/>
            </a:pPr>
            <a:r>
              <a:rPr lang="en-US" dirty="0"/>
              <a:t>Performance Tasks</a:t>
            </a:r>
          </a:p>
          <a:p>
            <a:endParaRPr lang="en-US" dirty="0"/>
          </a:p>
        </p:txBody>
      </p:sp>
    </p:spTree>
    <p:extLst>
      <p:ext uri="{BB962C8B-B14F-4D97-AF65-F5344CB8AC3E}">
        <p14:creationId xmlns:p14="http://schemas.microsoft.com/office/powerpoint/2010/main" val="1841681660"/>
      </p:ext>
    </p:extLst>
  </p:cSld>
  <p:clrMapOvr>
    <a:masterClrMapping/>
  </p:clrMapOvr>
</p:sld>
</file>

<file path=ppt/theme/theme1.xml><?xml version="1.0" encoding="utf-8"?>
<a:theme xmlns:a="http://schemas.openxmlformats.org/drawingml/2006/main" name="ndsu-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dsu-template3" id="{D2E920AD-126F-764F-9B31-0E336365939D}" vid="{025F0960-FFC4-1448-BF08-007FD76D6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3BA8573C6281468AECBB5C328F9B91" ma:contentTypeVersion="19" ma:contentTypeDescription="Create a new document." ma:contentTypeScope="" ma:versionID="31142a088cfb38c86502525a40167f8c">
  <xsd:schema xmlns:xsd="http://www.w3.org/2001/XMLSchema" xmlns:xs="http://www.w3.org/2001/XMLSchema" xmlns:p="http://schemas.microsoft.com/office/2006/metadata/properties" xmlns:ns3="66659ddc-3c25-4d3e-b3b7-9890fca5266d" xmlns:ns4="82c2a4e3-40b0-435d-8162-b539a366ebba" targetNamespace="http://schemas.microsoft.com/office/2006/metadata/properties" ma:root="true" ma:fieldsID="f89adcd1c22316509079d32c041c6aaa" ns3:_="" ns4:_="">
    <xsd:import namespace="66659ddc-3c25-4d3e-b3b7-9890fca5266d"/>
    <xsd:import namespace="82c2a4e3-40b0-435d-8162-b539a366ebba"/>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659ddc-3c25-4d3e-b3b7-9890fca5266d"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c2a4e3-40b0-435d-8162-b539a366ebba"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66659ddc-3c25-4d3e-b3b7-9890fca5266d" xsi:nil="true"/>
    <MigrationWizIdDocumentLibraryPermissions xmlns="66659ddc-3c25-4d3e-b3b7-9890fca5266d" xsi:nil="true"/>
    <MigrationWizIdSecurityGroups xmlns="66659ddc-3c25-4d3e-b3b7-9890fca5266d" xsi:nil="true"/>
    <MigrationWizIdPermissionLevels xmlns="66659ddc-3c25-4d3e-b3b7-9890fca5266d" xsi:nil="true"/>
    <MigrationWizIdPermissions xmlns="66659ddc-3c25-4d3e-b3b7-9890fca5266d" xsi:nil="true"/>
  </documentManagement>
</p:properties>
</file>

<file path=customXml/itemProps1.xml><?xml version="1.0" encoding="utf-8"?>
<ds:datastoreItem xmlns:ds="http://schemas.openxmlformats.org/officeDocument/2006/customXml" ds:itemID="{8D5C283B-1B3B-4C0D-83E0-04A7B8876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659ddc-3c25-4d3e-b3b7-9890fca5266d"/>
    <ds:schemaRef ds:uri="82c2a4e3-40b0-435d-8162-b539a366e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B2E942-08D1-49CC-8291-9AC30C690139}">
  <ds:schemaRefs>
    <ds:schemaRef ds:uri="http://schemas.microsoft.com/sharepoint/v3/contenttype/forms"/>
  </ds:schemaRefs>
</ds:datastoreItem>
</file>

<file path=customXml/itemProps3.xml><?xml version="1.0" encoding="utf-8"?>
<ds:datastoreItem xmlns:ds="http://schemas.openxmlformats.org/officeDocument/2006/customXml" ds:itemID="{C125DBC7-706E-4416-803B-28B2960AFB7B}">
  <ds:schemaRefs>
    <ds:schemaRef ds:uri="82c2a4e3-40b0-435d-8162-b539a366ebba"/>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66659ddc-3c25-4d3e-b3b7-9890fca5266d"/>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ndsu-template3</Template>
  <TotalTime>825</TotalTime>
  <Words>1944</Words>
  <Application>Microsoft Office PowerPoint</Application>
  <PresentationFormat>On-screen Show (4:3)</PresentationFormat>
  <Paragraphs>281</Paragraphs>
  <Slides>48</Slides>
  <Notes>20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ＭＳ Ｐゴシック</vt:lpstr>
      <vt:lpstr>Calibri</vt:lpstr>
      <vt:lpstr>ndsu-template1</vt:lpstr>
      <vt:lpstr>PowerPoint Presentation</vt:lpstr>
      <vt:lpstr>Building Effective Assessments</vt:lpstr>
      <vt:lpstr>Zoom Whiteboard</vt:lpstr>
      <vt:lpstr>Session Objectives</vt:lpstr>
      <vt:lpstr>Assessment vs. Evaluation</vt:lpstr>
      <vt:lpstr>Categories of Assessment</vt:lpstr>
      <vt:lpstr>Principles of Sound Assessment</vt:lpstr>
      <vt:lpstr>Purposes of Assessment</vt:lpstr>
      <vt:lpstr>7 Forms of Classroom Assessment</vt:lpstr>
      <vt:lpstr>Zoom Poll</vt:lpstr>
      <vt:lpstr>Curriculum, Assessment &amp; Instruction</vt:lpstr>
      <vt:lpstr>Getting Started</vt:lpstr>
      <vt:lpstr>Clear Learning Target and Purpose</vt:lpstr>
      <vt:lpstr>An Example</vt:lpstr>
      <vt:lpstr>Zoom Whiteboard</vt:lpstr>
      <vt:lpstr>Assessment Blueprints</vt:lpstr>
      <vt:lpstr>An Example: Assessment Blueprint</vt:lpstr>
      <vt:lpstr>An Example: Assessment Blueprint</vt:lpstr>
      <vt:lpstr>Learning Objectives:  From Course to Session</vt:lpstr>
      <vt:lpstr>Zoom Whiteboard</vt:lpstr>
      <vt:lpstr>Writing Good Test Items</vt:lpstr>
      <vt:lpstr>Begin with the Learning Goals</vt:lpstr>
      <vt:lpstr>Let’s look at some test items</vt:lpstr>
      <vt:lpstr>True or False Format</vt:lpstr>
      <vt:lpstr>Tips: True or False Format</vt:lpstr>
      <vt:lpstr>True or False Item Types</vt:lpstr>
      <vt:lpstr>Multiple Choice</vt:lpstr>
      <vt:lpstr>Matching</vt:lpstr>
      <vt:lpstr>Short Answer</vt:lpstr>
      <vt:lpstr>Essay</vt:lpstr>
      <vt:lpstr>Increasing Likelihood of Validity &amp; Reliability</vt:lpstr>
      <vt:lpstr>Performance Assessments</vt:lpstr>
      <vt:lpstr>When is performance assessment appropriate?</vt:lpstr>
      <vt:lpstr>Performance-Based Assessments Categories</vt:lpstr>
      <vt:lpstr>Start with learning objectives</vt:lpstr>
      <vt:lpstr>GRASPS Model</vt:lpstr>
      <vt:lpstr>GRASPS: Goal</vt:lpstr>
      <vt:lpstr>GRASPS: Role</vt:lpstr>
      <vt:lpstr>GRASPS: Audience</vt:lpstr>
      <vt:lpstr>GRASPS: Situation</vt:lpstr>
      <vt:lpstr>GRASPS: Product</vt:lpstr>
      <vt:lpstr>GRASPS: Standards</vt:lpstr>
      <vt:lpstr>Developing an Analytic Rubric</vt:lpstr>
      <vt:lpstr>Begin by considering… </vt:lpstr>
      <vt:lpstr>Levels of Development</vt:lpstr>
      <vt:lpstr>The Top-Down Approach to Crafting an Analytic Rubric</vt:lpstr>
      <vt:lpstr>Analytic Rubric Example</vt:lpstr>
      <vt:lpstr>Questions or Comments?</vt:lpstr>
    </vt:vector>
  </TitlesOfParts>
  <Company>North Dakota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Duffield, Stacy</dc:creator>
  <cp:lastModifiedBy>Duffield, Stacy</cp:lastModifiedBy>
  <cp:revision>13</cp:revision>
  <dcterms:created xsi:type="dcterms:W3CDTF">2022-12-15T00:33:00Z</dcterms:created>
  <dcterms:modified xsi:type="dcterms:W3CDTF">2022-12-15T14:18:46Z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0x010100373BA8573C6281468AECBB5C328F9B91</vt:lpwstr>
  </property>
</Properties>
</file>